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tags/tag1.xml" ContentType="application/vnd.openxmlformats-officedocument.presentationml.tags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</p:sldIdLst>
  <p:sldSz cx="9144000" cy="6858000" type="screen4x3"/>
  <p:notesSz cx="6858000" cy="9144000"/>
  <p:custDataLst>
    <p:tags r:id="rId32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7" d="100"/>
          <a:sy n="67" d="100"/>
        </p:scale>
        <p:origin x="-96" y="-15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A45429-E630-48C2-91C7-FCBE3A1FD761}" type="datetimeFigureOut">
              <a:rPr lang="en-US" smtClean="0"/>
              <a:t>1/3/2013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BA1CF9-A760-4D67-8DFF-05D050C89503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 smtClean="0"/>
              <a:t>100, 200, 300, 400, 500, 600, 700, 800, 900, 1000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dirty="0" smtClean="0"/>
              <a:t>Base 10 (100’s)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2192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2192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50"/>
          <p:cNvGrpSpPr>
            <a:grpSpLocks/>
          </p:cNvGrpSpPr>
          <p:nvPr/>
        </p:nvGrpSpPr>
        <p:grpSpPr bwMode="auto">
          <a:xfrm>
            <a:off x="381000" y="16002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5240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5240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5240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1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22" name="Group 471"/>
          <p:cNvGrpSpPr>
            <a:grpSpLocks/>
          </p:cNvGrpSpPr>
          <p:nvPr/>
        </p:nvGrpSpPr>
        <p:grpSpPr bwMode="auto">
          <a:xfrm>
            <a:off x="5562600" y="1524000"/>
            <a:ext cx="1600200" cy="1447800"/>
            <a:chOff x="5410200" y="2895600"/>
            <a:chExt cx="1600200" cy="1447800"/>
          </a:xfrm>
        </p:grpSpPr>
        <p:grpSp>
          <p:nvGrpSpPr>
            <p:cNvPr id="132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33" name="Group 592"/>
          <p:cNvGrpSpPr>
            <a:grpSpLocks/>
          </p:cNvGrpSpPr>
          <p:nvPr/>
        </p:nvGrpSpPr>
        <p:grpSpPr bwMode="auto">
          <a:xfrm>
            <a:off x="7315200" y="1524000"/>
            <a:ext cx="1600200" cy="1447800"/>
            <a:chOff x="5410200" y="2895600"/>
            <a:chExt cx="1600200" cy="1447800"/>
          </a:xfrm>
        </p:grpSpPr>
        <p:grpSp>
          <p:nvGrpSpPr>
            <p:cNvPr id="133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6" name="Group 713"/>
          <p:cNvGrpSpPr>
            <a:grpSpLocks/>
          </p:cNvGrpSpPr>
          <p:nvPr/>
        </p:nvGrpSpPr>
        <p:grpSpPr bwMode="auto">
          <a:xfrm>
            <a:off x="304800" y="3200400"/>
            <a:ext cx="1600200" cy="1447800"/>
            <a:chOff x="5410200" y="2895600"/>
            <a:chExt cx="1600200" cy="1447800"/>
          </a:xfrm>
        </p:grpSpPr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9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07" name="Group 834"/>
          <p:cNvGrpSpPr>
            <a:grpSpLocks/>
          </p:cNvGrpSpPr>
          <p:nvPr/>
        </p:nvGrpSpPr>
        <p:grpSpPr bwMode="auto">
          <a:xfrm>
            <a:off x="2057400" y="3200400"/>
            <a:ext cx="1600200" cy="1447800"/>
            <a:chOff x="5410200" y="2895600"/>
            <a:chExt cx="1600200" cy="1447800"/>
          </a:xfrm>
        </p:grpSpPr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17" name="Group 955"/>
          <p:cNvGrpSpPr>
            <a:grpSpLocks/>
          </p:cNvGrpSpPr>
          <p:nvPr/>
        </p:nvGrpSpPr>
        <p:grpSpPr bwMode="auto">
          <a:xfrm>
            <a:off x="3810000" y="3200400"/>
            <a:ext cx="1600200" cy="1447800"/>
            <a:chOff x="5410200" y="2895600"/>
            <a:chExt cx="1600200" cy="1447800"/>
          </a:xfrm>
        </p:grpSpPr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9" name="Group 1076"/>
          <p:cNvGrpSpPr>
            <a:grpSpLocks/>
          </p:cNvGrpSpPr>
          <p:nvPr/>
        </p:nvGrpSpPr>
        <p:grpSpPr bwMode="auto">
          <a:xfrm>
            <a:off x="5562600" y="3200400"/>
            <a:ext cx="1600200" cy="1447800"/>
            <a:chOff x="5410200" y="2895600"/>
            <a:chExt cx="1600200" cy="1447800"/>
          </a:xfrm>
        </p:grpSpPr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87" name="Cube 118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8" name="Cube 118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9" name="Cube 118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0" name="Cube 118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1" name="Cube 119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2" name="Cube 119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3" name="Cube 119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4" name="Cube 119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5" name="Cube 119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6" name="Cube 119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7" name="Cube 119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176" name="Cube 117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7" name="Cube 117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8" name="Cube 117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9" name="Cube 117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0" name="Cube 117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1" name="Cube 118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2" name="Cube 118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3" name="Cube 118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4" name="Cube 118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5" name="Cube 118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6" name="Cube 118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165" name="Cube 116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6" name="Cube 116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7" name="Cube 116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8" name="Cube 116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9" name="Cube 116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0" name="Cube 116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1" name="Cube 117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2" name="Cube 117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3" name="Cube 117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4" name="Cube 117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5" name="Cube 117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154" name="Cube 115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5" name="Cube 115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6" name="Cube 115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7" name="Cube 115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8" name="Cube 115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9" name="Cube 115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0" name="Cube 115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1" name="Cube 116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2" name="Cube 116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3" name="Cube 116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4" name="Cube 116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143" name="Cube 114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4" name="Cube 114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5" name="Cube 114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6" name="Cube 114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7" name="Cube 114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8" name="Cube 114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9" name="Cube 114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0" name="Cube 114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1" name="Cube 115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2" name="Cube 115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3" name="Cube 115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132" name="Cube 113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3" name="Cube 113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4" name="Cube 113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5" name="Cube 113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6" name="Cube 113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7" name="Cube 113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8" name="Cube 113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9" name="Cube 113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0" name="Cube 113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1" name="Cube 114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2" name="Cube 114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121" name="Cube 112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2" name="Cube 112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3" name="Cube 112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4" name="Cube 112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5" name="Cube 112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6" name="Cube 112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7" name="Cube 112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8" name="Cube 112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9" name="Cube 112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0" name="Cube 112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1" name="Cube 113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110" name="Cube 1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1" name="Cube 1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2" name="Cube 1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3" name="Cube 1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4" name="Cube 1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5" name="Cube 1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6" name="Cube 1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7" name="Cube 1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8" name="Cube 1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9" name="Cube 1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0" name="Cube 1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099" name="Cube 109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0" name="Cube 109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1" name="Cube 110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2" name="Cube 110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3" name="Cube 110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4" name="Cube 110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5" name="Cube 110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6" name="Cube 110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7" name="Cube 110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8" name="Cube 110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9" name="Cube 110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088" name="Cube 108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89" name="Cube 108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0" name="Cube 108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1" name="Cube 109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2" name="Cube 109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3" name="Cube 109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4" name="Cube 109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5" name="Cube 109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6" name="Cube 109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7" name="Cube 109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8" name="Cube 109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60" name="Group 1197"/>
          <p:cNvGrpSpPr>
            <a:grpSpLocks/>
          </p:cNvGrpSpPr>
          <p:nvPr/>
        </p:nvGrpSpPr>
        <p:grpSpPr bwMode="auto">
          <a:xfrm>
            <a:off x="7315200" y="3200400"/>
            <a:ext cx="1600200" cy="1447800"/>
            <a:chOff x="5410200" y="2895600"/>
            <a:chExt cx="1600200" cy="1447800"/>
          </a:xfrm>
        </p:grpSpPr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308" name="Cube 130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9" name="Cube 130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0" name="Cube 130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1" name="Cube 131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2" name="Cube 131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3" name="Cube 131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4" name="Cube 131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5" name="Cube 131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6" name="Cube 131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7" name="Cube 131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8" name="Cube 131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97" name="Cube 129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8" name="Cube 129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9" name="Cube 129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0" name="Cube 129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1" name="Cube 130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2" name="Cube 130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3" name="Cube 130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4" name="Cube 130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5" name="Cube 130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6" name="Cube 130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7" name="Cube 130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3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286" name="Cube 128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7" name="Cube 128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8" name="Cube 128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9" name="Cube 128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0" name="Cube 128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1" name="Cube 129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2" name="Cube 129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3" name="Cube 129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4" name="Cube 129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5" name="Cube 129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6" name="Cube 129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275" name="Cube 127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6" name="Cube 127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7" name="Cube 127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8" name="Cube 127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9" name="Cube 127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0" name="Cube 127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1" name="Cube 128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2" name="Cube 128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3" name="Cube 128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4" name="Cube 128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5" name="Cube 128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264" name="Cube 126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5" name="Cube 126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6" name="Cube 126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7" name="Cube 126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8" name="Cube 126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9" name="Cube 126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0" name="Cube 126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1" name="Cube 127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2" name="Cube 127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3" name="Cube 127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4" name="Cube 127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253" name="Cube 125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4" name="Cube 125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5" name="Cube 125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6" name="Cube 125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7" name="Cube 125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8" name="Cube 125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9" name="Cube 125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0" name="Cube 125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1" name="Cube 126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2" name="Cube 126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3" name="Cube 126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242" name="Cube 124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3" name="Cube 124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4" name="Cube 124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5" name="Cube 124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6" name="Cube 124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7" name="Cube 124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8" name="Cube 124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9" name="Cube 124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0" name="Cube 124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1" name="Cube 125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2" name="Cube 125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231" name="Cube 123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2" name="Cube 123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3" name="Cube 123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4" name="Cube 123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5" name="Cube 123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6" name="Cube 123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7" name="Cube 123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8" name="Cube 123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9" name="Cube 123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0" name="Cube 123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1" name="Cube 124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220" name="Cube 121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1" name="Cube 122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2" name="Cube 122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3" name="Cube 122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4" name="Cube 122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5" name="Cube 122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6" name="Cube 122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7" name="Cube 122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8" name="Cube 122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9" name="Cube 122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0" name="Cube 122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209" name="Cube 120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0" name="Cube 120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1" name="Cube 121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2" name="Cube 121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3" name="Cube 121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4" name="Cube 121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5" name="Cube 121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6" name="Cube 121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7" name="Cube 121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8" name="Cube 121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9" name="Cube 121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2192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2192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1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52" name="Group 229"/>
          <p:cNvGrpSpPr>
            <a:grpSpLocks/>
          </p:cNvGrpSpPr>
          <p:nvPr/>
        </p:nvGrpSpPr>
        <p:grpSpPr bwMode="auto">
          <a:xfrm>
            <a:off x="1981200" y="3124200"/>
            <a:ext cx="1600200" cy="1447800"/>
            <a:chOff x="5410200" y="2895600"/>
            <a:chExt cx="1600200" cy="1447800"/>
          </a:xfrm>
        </p:grpSpPr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473" name="Group 350"/>
          <p:cNvGrpSpPr>
            <a:grpSpLocks/>
          </p:cNvGrpSpPr>
          <p:nvPr/>
        </p:nvGrpSpPr>
        <p:grpSpPr bwMode="auto">
          <a:xfrm>
            <a:off x="3733800" y="3124200"/>
            <a:ext cx="1600200" cy="1447800"/>
            <a:chOff x="5410200" y="2895600"/>
            <a:chExt cx="1600200" cy="1447800"/>
          </a:xfrm>
        </p:grpSpPr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594" name="Group 471"/>
          <p:cNvGrpSpPr>
            <a:grpSpLocks/>
          </p:cNvGrpSpPr>
          <p:nvPr/>
        </p:nvGrpSpPr>
        <p:grpSpPr bwMode="auto">
          <a:xfrm>
            <a:off x="5486400" y="3124200"/>
            <a:ext cx="1600200" cy="1447800"/>
            <a:chOff x="5410200" y="2895600"/>
            <a:chExt cx="1600200" cy="1447800"/>
          </a:xfrm>
        </p:grpSpPr>
        <p:grpSp>
          <p:nvGrpSpPr>
            <p:cNvPr id="59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87" name="Cube 118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8" name="Cube 118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9" name="Cube 118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0" name="Cube 118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1" name="Cube 119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2" name="Cube 119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3" name="Cube 119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4" name="Cube 119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5" name="Cube 119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6" name="Cube 119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7" name="Cube 119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176" name="Cube 117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7" name="Cube 117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8" name="Cube 117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9" name="Cube 117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0" name="Cube 117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1" name="Cube 118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2" name="Cube 118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3" name="Cube 118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4" name="Cube 118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5" name="Cube 118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6" name="Cube 118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165" name="Cube 116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6" name="Cube 116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7" name="Cube 116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8" name="Cube 116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9" name="Cube 116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0" name="Cube 116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1" name="Cube 117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2" name="Cube 117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3" name="Cube 117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4" name="Cube 117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5" name="Cube 117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154" name="Cube 115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5" name="Cube 115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6" name="Cube 115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7" name="Cube 115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8" name="Cube 115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9" name="Cube 115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0" name="Cube 115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1" name="Cube 116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2" name="Cube 116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3" name="Cube 116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4" name="Cube 116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143" name="Cube 114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4" name="Cube 114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5" name="Cube 114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6" name="Cube 114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7" name="Cube 114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8" name="Cube 114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9" name="Cube 114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0" name="Cube 114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1" name="Cube 115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2" name="Cube 115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3" name="Cube 115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132" name="Cube 113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3" name="Cube 113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4" name="Cube 113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5" name="Cube 113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6" name="Cube 113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7" name="Cube 113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8" name="Cube 113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9" name="Cube 113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0" name="Cube 113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1" name="Cube 114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2" name="Cube 114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121" name="Cube 112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2" name="Cube 112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3" name="Cube 112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4" name="Cube 112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5" name="Cube 112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6" name="Cube 112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7" name="Cube 112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8" name="Cube 112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9" name="Cube 112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0" name="Cube 112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1" name="Cube 113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2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110" name="Cube 1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1" name="Cube 1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2" name="Cube 1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3" name="Cube 1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4" name="Cube 1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5" name="Cube 1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6" name="Cube 1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7" name="Cube 1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8" name="Cube 1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9" name="Cube 1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0" name="Cube 1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3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099" name="Cube 109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0" name="Cube 109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1" name="Cube 110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2" name="Cube 110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3" name="Cube 110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4" name="Cube 110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5" name="Cube 110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6" name="Cube 110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7" name="Cube 110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8" name="Cube 110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9" name="Cube 110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14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088" name="Cube 108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89" name="Cube 108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0" name="Cube 108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1" name="Cube 109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2" name="Cube 109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3" name="Cube 109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4" name="Cube 109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5" name="Cube 109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6" name="Cube 109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7" name="Cube 109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8" name="Cube 109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2954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2954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2954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2954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2954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2954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2954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2954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1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52" name="Group 229"/>
          <p:cNvGrpSpPr>
            <a:grpSpLocks/>
          </p:cNvGrpSpPr>
          <p:nvPr/>
        </p:nvGrpSpPr>
        <p:grpSpPr bwMode="auto">
          <a:xfrm>
            <a:off x="1981200" y="3124200"/>
            <a:ext cx="1600200" cy="1447800"/>
            <a:chOff x="5410200" y="2895600"/>
            <a:chExt cx="1600200" cy="1447800"/>
          </a:xfrm>
        </p:grpSpPr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473" name="Group 350"/>
          <p:cNvGrpSpPr>
            <a:grpSpLocks/>
          </p:cNvGrpSpPr>
          <p:nvPr/>
        </p:nvGrpSpPr>
        <p:grpSpPr bwMode="auto">
          <a:xfrm>
            <a:off x="3733800" y="3124200"/>
            <a:ext cx="1600200" cy="1447800"/>
            <a:chOff x="5410200" y="2895600"/>
            <a:chExt cx="1600200" cy="1447800"/>
          </a:xfrm>
        </p:grpSpPr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594" name="Group 471"/>
          <p:cNvGrpSpPr>
            <a:grpSpLocks/>
          </p:cNvGrpSpPr>
          <p:nvPr/>
        </p:nvGrpSpPr>
        <p:grpSpPr bwMode="auto">
          <a:xfrm>
            <a:off x="5486400" y="3124200"/>
            <a:ext cx="1600200" cy="1447800"/>
            <a:chOff x="5410200" y="2895600"/>
            <a:chExt cx="1600200" cy="1447800"/>
          </a:xfrm>
        </p:grpSpPr>
        <p:grpSp>
          <p:nvGrpSpPr>
            <p:cNvPr id="59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87" name="Cube 118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8" name="Cube 118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9" name="Cube 118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0" name="Cube 118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1" name="Cube 119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2" name="Cube 119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3" name="Cube 119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4" name="Cube 119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5" name="Cube 119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6" name="Cube 119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7" name="Cube 119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176" name="Cube 117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7" name="Cube 117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8" name="Cube 117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9" name="Cube 117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0" name="Cube 117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1" name="Cube 118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2" name="Cube 118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3" name="Cube 118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4" name="Cube 118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5" name="Cube 118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6" name="Cube 118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165" name="Cube 116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6" name="Cube 116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7" name="Cube 116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8" name="Cube 116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9" name="Cube 116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0" name="Cube 116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1" name="Cube 117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2" name="Cube 117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3" name="Cube 117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4" name="Cube 117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5" name="Cube 117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154" name="Cube 115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5" name="Cube 115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6" name="Cube 115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7" name="Cube 115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8" name="Cube 115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9" name="Cube 115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0" name="Cube 115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1" name="Cube 116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2" name="Cube 116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3" name="Cube 116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4" name="Cube 116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143" name="Cube 114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4" name="Cube 114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5" name="Cube 114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6" name="Cube 114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7" name="Cube 114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8" name="Cube 114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9" name="Cube 114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0" name="Cube 114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1" name="Cube 115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2" name="Cube 115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3" name="Cube 115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132" name="Cube 113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3" name="Cube 113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4" name="Cube 113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5" name="Cube 113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6" name="Cube 113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7" name="Cube 113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8" name="Cube 113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9" name="Cube 113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0" name="Cube 113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1" name="Cube 114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2" name="Cube 114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121" name="Cube 112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2" name="Cube 112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3" name="Cube 112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4" name="Cube 112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5" name="Cube 112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6" name="Cube 112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7" name="Cube 112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8" name="Cube 112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9" name="Cube 112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0" name="Cube 112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1" name="Cube 113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2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110" name="Cube 1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1" name="Cube 1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2" name="Cube 1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3" name="Cube 1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4" name="Cube 1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5" name="Cube 1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6" name="Cube 1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7" name="Cube 1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8" name="Cube 1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9" name="Cube 1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0" name="Cube 1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3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099" name="Cube 109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0" name="Cube 109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1" name="Cube 110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2" name="Cube 110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3" name="Cube 110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4" name="Cube 110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5" name="Cube 110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6" name="Cube 110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7" name="Cube 110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8" name="Cube 110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9" name="Cube 110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14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088" name="Cube 108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89" name="Cube 108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0" name="Cube 108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1" name="Cube 109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2" name="Cube 109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3" name="Cube 109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4" name="Cube 109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5" name="Cube 109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6" name="Cube 109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7" name="Cube 109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8" name="Cube 109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5240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5240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5240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1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22" name="Group 471"/>
          <p:cNvGrpSpPr>
            <a:grpSpLocks/>
          </p:cNvGrpSpPr>
          <p:nvPr/>
        </p:nvGrpSpPr>
        <p:grpSpPr bwMode="auto">
          <a:xfrm>
            <a:off x="5562600" y="1524000"/>
            <a:ext cx="1600200" cy="1447800"/>
            <a:chOff x="5410200" y="2895600"/>
            <a:chExt cx="1600200" cy="1447800"/>
          </a:xfrm>
        </p:grpSpPr>
        <p:grpSp>
          <p:nvGrpSpPr>
            <p:cNvPr id="132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33" name="Group 592"/>
          <p:cNvGrpSpPr>
            <a:grpSpLocks/>
          </p:cNvGrpSpPr>
          <p:nvPr/>
        </p:nvGrpSpPr>
        <p:grpSpPr bwMode="auto">
          <a:xfrm>
            <a:off x="7315200" y="1524000"/>
            <a:ext cx="1600200" cy="1447800"/>
            <a:chOff x="5410200" y="2895600"/>
            <a:chExt cx="1600200" cy="1447800"/>
          </a:xfrm>
        </p:grpSpPr>
        <p:grpSp>
          <p:nvGrpSpPr>
            <p:cNvPr id="133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6" name="Group 713"/>
          <p:cNvGrpSpPr>
            <a:grpSpLocks/>
          </p:cNvGrpSpPr>
          <p:nvPr/>
        </p:nvGrpSpPr>
        <p:grpSpPr bwMode="auto">
          <a:xfrm>
            <a:off x="304800" y="3200400"/>
            <a:ext cx="1600200" cy="1447800"/>
            <a:chOff x="5410200" y="2895600"/>
            <a:chExt cx="1600200" cy="1447800"/>
          </a:xfrm>
        </p:grpSpPr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9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07" name="Group 834"/>
          <p:cNvGrpSpPr>
            <a:grpSpLocks/>
          </p:cNvGrpSpPr>
          <p:nvPr/>
        </p:nvGrpSpPr>
        <p:grpSpPr bwMode="auto">
          <a:xfrm>
            <a:off x="2057400" y="3200400"/>
            <a:ext cx="1600200" cy="1447800"/>
            <a:chOff x="5410200" y="2895600"/>
            <a:chExt cx="1600200" cy="1447800"/>
          </a:xfrm>
        </p:grpSpPr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17" name="Group 955"/>
          <p:cNvGrpSpPr>
            <a:grpSpLocks/>
          </p:cNvGrpSpPr>
          <p:nvPr/>
        </p:nvGrpSpPr>
        <p:grpSpPr bwMode="auto">
          <a:xfrm>
            <a:off x="3810000" y="3200400"/>
            <a:ext cx="1600200" cy="1447800"/>
            <a:chOff x="5410200" y="2895600"/>
            <a:chExt cx="1600200" cy="1447800"/>
          </a:xfrm>
        </p:grpSpPr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9" name="Group 1076"/>
          <p:cNvGrpSpPr>
            <a:grpSpLocks/>
          </p:cNvGrpSpPr>
          <p:nvPr/>
        </p:nvGrpSpPr>
        <p:grpSpPr bwMode="auto">
          <a:xfrm>
            <a:off x="5562600" y="3200400"/>
            <a:ext cx="1600200" cy="1447800"/>
            <a:chOff x="5410200" y="2895600"/>
            <a:chExt cx="1600200" cy="1447800"/>
          </a:xfrm>
        </p:grpSpPr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87" name="Cube 118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8" name="Cube 118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9" name="Cube 118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0" name="Cube 118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1" name="Cube 119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2" name="Cube 119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3" name="Cube 119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4" name="Cube 119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5" name="Cube 119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6" name="Cube 119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7" name="Cube 119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176" name="Cube 117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7" name="Cube 117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8" name="Cube 117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9" name="Cube 117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0" name="Cube 117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1" name="Cube 118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2" name="Cube 118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3" name="Cube 118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4" name="Cube 118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5" name="Cube 118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6" name="Cube 118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165" name="Cube 116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6" name="Cube 116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7" name="Cube 116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8" name="Cube 116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9" name="Cube 116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0" name="Cube 116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1" name="Cube 117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2" name="Cube 117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3" name="Cube 117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4" name="Cube 117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5" name="Cube 117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154" name="Cube 115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5" name="Cube 115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6" name="Cube 115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7" name="Cube 115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8" name="Cube 115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9" name="Cube 115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0" name="Cube 115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1" name="Cube 116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2" name="Cube 116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3" name="Cube 116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4" name="Cube 116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143" name="Cube 114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4" name="Cube 114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5" name="Cube 114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6" name="Cube 114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7" name="Cube 114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8" name="Cube 114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9" name="Cube 114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0" name="Cube 114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1" name="Cube 115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2" name="Cube 115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3" name="Cube 115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132" name="Cube 113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3" name="Cube 113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4" name="Cube 113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5" name="Cube 113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6" name="Cube 113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7" name="Cube 113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8" name="Cube 113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9" name="Cube 113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0" name="Cube 113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1" name="Cube 114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2" name="Cube 114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121" name="Cube 112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2" name="Cube 112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3" name="Cube 112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4" name="Cube 112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5" name="Cube 112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6" name="Cube 112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7" name="Cube 112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8" name="Cube 112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9" name="Cube 112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0" name="Cube 112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1" name="Cube 113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110" name="Cube 1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1" name="Cube 1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2" name="Cube 1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3" name="Cube 1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4" name="Cube 1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5" name="Cube 1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6" name="Cube 1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7" name="Cube 1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8" name="Cube 1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9" name="Cube 1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0" name="Cube 1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099" name="Cube 109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0" name="Cube 109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1" name="Cube 110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2" name="Cube 110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3" name="Cube 110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4" name="Cube 110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5" name="Cube 110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6" name="Cube 110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7" name="Cube 110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8" name="Cube 110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9" name="Cube 110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088" name="Cube 108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89" name="Cube 108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0" name="Cube 108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1" name="Cube 109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2" name="Cube 109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3" name="Cube 109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4" name="Cube 109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5" name="Cube 109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6" name="Cube 109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7" name="Cube 109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8" name="Cube 109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60" name="Group 1197"/>
          <p:cNvGrpSpPr>
            <a:grpSpLocks/>
          </p:cNvGrpSpPr>
          <p:nvPr/>
        </p:nvGrpSpPr>
        <p:grpSpPr bwMode="auto">
          <a:xfrm>
            <a:off x="7315200" y="3200400"/>
            <a:ext cx="1600200" cy="1447800"/>
            <a:chOff x="5410200" y="2895600"/>
            <a:chExt cx="1600200" cy="1447800"/>
          </a:xfrm>
        </p:grpSpPr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308" name="Cube 130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9" name="Cube 130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0" name="Cube 130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1" name="Cube 131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2" name="Cube 131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3" name="Cube 131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4" name="Cube 131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5" name="Cube 131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6" name="Cube 131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7" name="Cube 131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8" name="Cube 131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97" name="Cube 129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8" name="Cube 129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9" name="Cube 129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0" name="Cube 129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1" name="Cube 130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2" name="Cube 130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3" name="Cube 130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4" name="Cube 130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5" name="Cube 130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6" name="Cube 130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7" name="Cube 130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3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286" name="Cube 128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7" name="Cube 128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8" name="Cube 128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9" name="Cube 128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0" name="Cube 128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1" name="Cube 129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2" name="Cube 129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3" name="Cube 129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4" name="Cube 129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5" name="Cube 129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6" name="Cube 129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275" name="Cube 127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6" name="Cube 127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7" name="Cube 127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8" name="Cube 127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9" name="Cube 127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0" name="Cube 127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1" name="Cube 128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2" name="Cube 128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3" name="Cube 128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4" name="Cube 128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5" name="Cube 128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264" name="Cube 126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5" name="Cube 126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6" name="Cube 126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7" name="Cube 126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8" name="Cube 126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9" name="Cube 126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0" name="Cube 126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1" name="Cube 127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2" name="Cube 127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3" name="Cube 127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4" name="Cube 127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253" name="Cube 125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4" name="Cube 125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5" name="Cube 125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6" name="Cube 125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7" name="Cube 125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8" name="Cube 125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9" name="Cube 125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0" name="Cube 125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1" name="Cube 126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2" name="Cube 126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3" name="Cube 126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242" name="Cube 124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3" name="Cube 124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4" name="Cube 124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5" name="Cube 124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6" name="Cube 124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7" name="Cube 124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8" name="Cube 124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9" name="Cube 124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0" name="Cube 124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1" name="Cube 125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2" name="Cube 125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231" name="Cube 123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2" name="Cube 123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3" name="Cube 123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4" name="Cube 123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5" name="Cube 123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6" name="Cube 123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7" name="Cube 123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8" name="Cube 123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9" name="Cube 123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0" name="Cube 123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1" name="Cube 124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220" name="Cube 121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1" name="Cube 122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2" name="Cube 122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3" name="Cube 122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4" name="Cube 122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5" name="Cube 122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6" name="Cube 122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7" name="Cube 122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8" name="Cube 122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9" name="Cube 122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0" name="Cube 122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209" name="Cube 120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0" name="Cube 120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1" name="Cube 121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2" name="Cube 121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3" name="Cube 121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4" name="Cube 121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5" name="Cube 121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6" name="Cube 121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7" name="Cube 121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8" name="Cube 121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9" name="Cube 121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1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52" name="Group 229"/>
          <p:cNvGrpSpPr>
            <a:grpSpLocks/>
          </p:cNvGrpSpPr>
          <p:nvPr/>
        </p:nvGrpSpPr>
        <p:grpSpPr bwMode="auto">
          <a:xfrm>
            <a:off x="1981200" y="3124200"/>
            <a:ext cx="1600200" cy="1447800"/>
            <a:chOff x="5410200" y="2895600"/>
            <a:chExt cx="1600200" cy="1447800"/>
          </a:xfrm>
        </p:grpSpPr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473" name="Group 350"/>
          <p:cNvGrpSpPr>
            <a:grpSpLocks/>
          </p:cNvGrpSpPr>
          <p:nvPr/>
        </p:nvGrpSpPr>
        <p:grpSpPr bwMode="auto">
          <a:xfrm>
            <a:off x="3733800" y="3124200"/>
            <a:ext cx="1600200" cy="1447800"/>
            <a:chOff x="5410200" y="2895600"/>
            <a:chExt cx="1600200" cy="1447800"/>
          </a:xfrm>
        </p:grpSpPr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1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52" name="Group 229"/>
          <p:cNvGrpSpPr>
            <a:grpSpLocks/>
          </p:cNvGrpSpPr>
          <p:nvPr/>
        </p:nvGrpSpPr>
        <p:grpSpPr bwMode="auto">
          <a:xfrm>
            <a:off x="1981200" y="3124200"/>
            <a:ext cx="1600200" cy="1447800"/>
            <a:chOff x="5410200" y="2895600"/>
            <a:chExt cx="1600200" cy="1447800"/>
          </a:xfrm>
        </p:grpSpPr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473" name="Group 350"/>
          <p:cNvGrpSpPr>
            <a:grpSpLocks/>
          </p:cNvGrpSpPr>
          <p:nvPr/>
        </p:nvGrpSpPr>
        <p:grpSpPr bwMode="auto">
          <a:xfrm>
            <a:off x="3733800" y="3124200"/>
            <a:ext cx="1600200" cy="1447800"/>
            <a:chOff x="5410200" y="2895600"/>
            <a:chExt cx="1600200" cy="1447800"/>
          </a:xfrm>
        </p:grpSpPr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5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6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7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38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83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49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85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60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861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62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63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5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6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7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38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83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6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7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8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05" name="Group 229"/>
          <p:cNvGrpSpPr>
            <a:grpSpLocks/>
          </p:cNvGrpSpPr>
          <p:nvPr/>
        </p:nvGrpSpPr>
        <p:grpSpPr bwMode="auto">
          <a:xfrm>
            <a:off x="1981200" y="3124200"/>
            <a:ext cx="1600200" cy="1447800"/>
            <a:chOff x="5410200" y="2895600"/>
            <a:chExt cx="1600200" cy="1447800"/>
          </a:xfrm>
        </p:grpSpPr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1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5240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5240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5240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1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22" name="Group 471"/>
          <p:cNvGrpSpPr>
            <a:grpSpLocks/>
          </p:cNvGrpSpPr>
          <p:nvPr/>
        </p:nvGrpSpPr>
        <p:grpSpPr bwMode="auto">
          <a:xfrm>
            <a:off x="5562600" y="1524000"/>
            <a:ext cx="1600200" cy="1447800"/>
            <a:chOff x="5410200" y="2895600"/>
            <a:chExt cx="1600200" cy="1447800"/>
          </a:xfrm>
        </p:grpSpPr>
        <p:grpSp>
          <p:nvGrpSpPr>
            <p:cNvPr id="132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33" name="Group 592"/>
          <p:cNvGrpSpPr>
            <a:grpSpLocks/>
          </p:cNvGrpSpPr>
          <p:nvPr/>
        </p:nvGrpSpPr>
        <p:grpSpPr bwMode="auto">
          <a:xfrm>
            <a:off x="7315200" y="1524000"/>
            <a:ext cx="1600200" cy="1447800"/>
            <a:chOff x="5410200" y="2895600"/>
            <a:chExt cx="1600200" cy="1447800"/>
          </a:xfrm>
        </p:grpSpPr>
        <p:grpSp>
          <p:nvGrpSpPr>
            <p:cNvPr id="133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6" name="Group 713"/>
          <p:cNvGrpSpPr>
            <a:grpSpLocks/>
          </p:cNvGrpSpPr>
          <p:nvPr/>
        </p:nvGrpSpPr>
        <p:grpSpPr bwMode="auto">
          <a:xfrm>
            <a:off x="304800" y="3200400"/>
            <a:ext cx="1600200" cy="1447800"/>
            <a:chOff x="5410200" y="2895600"/>
            <a:chExt cx="1600200" cy="1447800"/>
          </a:xfrm>
        </p:grpSpPr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9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07" name="Group 834"/>
          <p:cNvGrpSpPr>
            <a:grpSpLocks/>
          </p:cNvGrpSpPr>
          <p:nvPr/>
        </p:nvGrpSpPr>
        <p:grpSpPr bwMode="auto">
          <a:xfrm>
            <a:off x="2057400" y="3200400"/>
            <a:ext cx="1600200" cy="1447800"/>
            <a:chOff x="5410200" y="2895600"/>
            <a:chExt cx="1600200" cy="1447800"/>
          </a:xfrm>
        </p:grpSpPr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17" name="Group 955"/>
          <p:cNvGrpSpPr>
            <a:grpSpLocks/>
          </p:cNvGrpSpPr>
          <p:nvPr/>
        </p:nvGrpSpPr>
        <p:grpSpPr bwMode="auto">
          <a:xfrm>
            <a:off x="3810000" y="3200400"/>
            <a:ext cx="1600200" cy="1447800"/>
            <a:chOff x="5410200" y="2895600"/>
            <a:chExt cx="1600200" cy="1447800"/>
          </a:xfrm>
        </p:grpSpPr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9" name="Group 1076"/>
          <p:cNvGrpSpPr>
            <a:grpSpLocks/>
          </p:cNvGrpSpPr>
          <p:nvPr/>
        </p:nvGrpSpPr>
        <p:grpSpPr bwMode="auto">
          <a:xfrm>
            <a:off x="5562600" y="3200400"/>
            <a:ext cx="1600200" cy="1447800"/>
            <a:chOff x="5410200" y="2895600"/>
            <a:chExt cx="1600200" cy="1447800"/>
          </a:xfrm>
        </p:grpSpPr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87" name="Cube 118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8" name="Cube 118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9" name="Cube 118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0" name="Cube 118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1" name="Cube 119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2" name="Cube 119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3" name="Cube 119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4" name="Cube 119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5" name="Cube 119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6" name="Cube 119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7" name="Cube 119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176" name="Cube 117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7" name="Cube 117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8" name="Cube 117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9" name="Cube 117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0" name="Cube 117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1" name="Cube 118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2" name="Cube 118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3" name="Cube 118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4" name="Cube 118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5" name="Cube 118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6" name="Cube 118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165" name="Cube 116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6" name="Cube 116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7" name="Cube 116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8" name="Cube 116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9" name="Cube 116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0" name="Cube 116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1" name="Cube 117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2" name="Cube 117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3" name="Cube 117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4" name="Cube 117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5" name="Cube 117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154" name="Cube 115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5" name="Cube 115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6" name="Cube 115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7" name="Cube 115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8" name="Cube 115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9" name="Cube 115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0" name="Cube 115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1" name="Cube 116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2" name="Cube 116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3" name="Cube 116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4" name="Cube 116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143" name="Cube 114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4" name="Cube 114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5" name="Cube 114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6" name="Cube 114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7" name="Cube 114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8" name="Cube 114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9" name="Cube 114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0" name="Cube 114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1" name="Cube 115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2" name="Cube 115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3" name="Cube 115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132" name="Cube 113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3" name="Cube 113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4" name="Cube 113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5" name="Cube 113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6" name="Cube 113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7" name="Cube 113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8" name="Cube 113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9" name="Cube 113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0" name="Cube 113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1" name="Cube 114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2" name="Cube 114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121" name="Cube 112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2" name="Cube 112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3" name="Cube 112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4" name="Cube 112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5" name="Cube 112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6" name="Cube 112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7" name="Cube 112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8" name="Cube 112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9" name="Cube 112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0" name="Cube 112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1" name="Cube 113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110" name="Cube 1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1" name="Cube 1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2" name="Cube 1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3" name="Cube 1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4" name="Cube 1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5" name="Cube 1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6" name="Cube 1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7" name="Cube 1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8" name="Cube 1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9" name="Cube 1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0" name="Cube 1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099" name="Cube 109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0" name="Cube 109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1" name="Cube 110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2" name="Cube 110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3" name="Cube 110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4" name="Cube 110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5" name="Cube 110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6" name="Cube 110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7" name="Cube 110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8" name="Cube 110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9" name="Cube 110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088" name="Cube 108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89" name="Cube 108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0" name="Cube 108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1" name="Cube 109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2" name="Cube 109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3" name="Cube 109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4" name="Cube 109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5" name="Cube 109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6" name="Cube 109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7" name="Cube 109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8" name="Cube 109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60" name="Group 1197"/>
          <p:cNvGrpSpPr>
            <a:grpSpLocks/>
          </p:cNvGrpSpPr>
          <p:nvPr/>
        </p:nvGrpSpPr>
        <p:grpSpPr bwMode="auto">
          <a:xfrm>
            <a:off x="7315200" y="3200400"/>
            <a:ext cx="1600200" cy="1447800"/>
            <a:chOff x="5410200" y="2895600"/>
            <a:chExt cx="1600200" cy="1447800"/>
          </a:xfrm>
        </p:grpSpPr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308" name="Cube 130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9" name="Cube 130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0" name="Cube 130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1" name="Cube 131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2" name="Cube 131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3" name="Cube 131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4" name="Cube 131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5" name="Cube 131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6" name="Cube 131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7" name="Cube 131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8" name="Cube 131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97" name="Cube 129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8" name="Cube 129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9" name="Cube 129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0" name="Cube 129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1" name="Cube 130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2" name="Cube 130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3" name="Cube 130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4" name="Cube 130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5" name="Cube 130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6" name="Cube 130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7" name="Cube 130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3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286" name="Cube 128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7" name="Cube 128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8" name="Cube 128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9" name="Cube 128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0" name="Cube 128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1" name="Cube 129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2" name="Cube 129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3" name="Cube 129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4" name="Cube 129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5" name="Cube 129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6" name="Cube 129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275" name="Cube 127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6" name="Cube 127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7" name="Cube 127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8" name="Cube 127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9" name="Cube 127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0" name="Cube 127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1" name="Cube 128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2" name="Cube 128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3" name="Cube 128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4" name="Cube 128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5" name="Cube 128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264" name="Cube 126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5" name="Cube 126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6" name="Cube 126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7" name="Cube 126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8" name="Cube 126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9" name="Cube 126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0" name="Cube 126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1" name="Cube 127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2" name="Cube 127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3" name="Cube 127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4" name="Cube 127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253" name="Cube 125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4" name="Cube 125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5" name="Cube 125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6" name="Cube 125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7" name="Cube 125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8" name="Cube 125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9" name="Cube 125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0" name="Cube 125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1" name="Cube 126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2" name="Cube 126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3" name="Cube 126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242" name="Cube 124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3" name="Cube 124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4" name="Cube 124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5" name="Cube 124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6" name="Cube 124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7" name="Cube 124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8" name="Cube 124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9" name="Cube 124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0" name="Cube 124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1" name="Cube 125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2" name="Cube 125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231" name="Cube 123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2" name="Cube 123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3" name="Cube 123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4" name="Cube 123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5" name="Cube 123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6" name="Cube 123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7" name="Cube 123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8" name="Cube 123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9" name="Cube 123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0" name="Cube 123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1" name="Cube 124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220" name="Cube 121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1" name="Cube 122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2" name="Cube 122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3" name="Cube 122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4" name="Cube 122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5" name="Cube 122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6" name="Cube 122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7" name="Cube 122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8" name="Cube 122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9" name="Cube 122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0" name="Cube 122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209" name="Cube 120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0" name="Cube 120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1" name="Cube 121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2" name="Cube 121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3" name="Cube 121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4" name="Cube 121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5" name="Cube 121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6" name="Cube 121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7" name="Cube 121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8" name="Cube 121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9" name="Cube 121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50"/>
          <p:cNvGrpSpPr>
            <a:grpSpLocks/>
          </p:cNvGrpSpPr>
          <p:nvPr/>
        </p:nvGrpSpPr>
        <p:grpSpPr bwMode="auto">
          <a:xfrm>
            <a:off x="381000" y="16002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5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6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7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38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83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6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7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8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05" name="Group 229"/>
          <p:cNvGrpSpPr>
            <a:grpSpLocks/>
          </p:cNvGrpSpPr>
          <p:nvPr/>
        </p:nvGrpSpPr>
        <p:grpSpPr bwMode="auto">
          <a:xfrm>
            <a:off x="1981200" y="3124200"/>
            <a:ext cx="1600200" cy="1447800"/>
            <a:chOff x="5410200" y="2895600"/>
            <a:chExt cx="1600200" cy="1447800"/>
          </a:xfrm>
        </p:grpSpPr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1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5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6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7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38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83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49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85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60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861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62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63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5240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5240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5240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1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22" name="Group 471"/>
          <p:cNvGrpSpPr>
            <a:grpSpLocks/>
          </p:cNvGrpSpPr>
          <p:nvPr/>
        </p:nvGrpSpPr>
        <p:grpSpPr bwMode="auto">
          <a:xfrm>
            <a:off x="5562600" y="1524000"/>
            <a:ext cx="1600200" cy="1447800"/>
            <a:chOff x="5410200" y="2895600"/>
            <a:chExt cx="1600200" cy="1447800"/>
          </a:xfrm>
        </p:grpSpPr>
        <p:grpSp>
          <p:nvGrpSpPr>
            <p:cNvPr id="132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2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33" name="Group 592"/>
          <p:cNvGrpSpPr>
            <a:grpSpLocks/>
          </p:cNvGrpSpPr>
          <p:nvPr/>
        </p:nvGrpSpPr>
        <p:grpSpPr bwMode="auto">
          <a:xfrm>
            <a:off x="7315200" y="1524000"/>
            <a:ext cx="1600200" cy="1447800"/>
            <a:chOff x="5410200" y="2895600"/>
            <a:chExt cx="1600200" cy="1447800"/>
          </a:xfrm>
        </p:grpSpPr>
        <p:grpSp>
          <p:nvGrpSpPr>
            <p:cNvPr id="133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4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6" name="Group 713"/>
          <p:cNvGrpSpPr>
            <a:grpSpLocks/>
          </p:cNvGrpSpPr>
          <p:nvPr/>
        </p:nvGrpSpPr>
        <p:grpSpPr bwMode="auto">
          <a:xfrm>
            <a:off x="304800" y="3200400"/>
            <a:ext cx="1600200" cy="1447800"/>
            <a:chOff x="5410200" y="2895600"/>
            <a:chExt cx="1600200" cy="1447800"/>
          </a:xfrm>
        </p:grpSpPr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9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07" name="Group 834"/>
          <p:cNvGrpSpPr>
            <a:grpSpLocks/>
          </p:cNvGrpSpPr>
          <p:nvPr/>
        </p:nvGrpSpPr>
        <p:grpSpPr bwMode="auto">
          <a:xfrm>
            <a:off x="2057400" y="3200400"/>
            <a:ext cx="1600200" cy="1447800"/>
            <a:chOff x="5410200" y="2895600"/>
            <a:chExt cx="1600200" cy="1447800"/>
          </a:xfrm>
        </p:grpSpPr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17" name="Group 955"/>
          <p:cNvGrpSpPr>
            <a:grpSpLocks/>
          </p:cNvGrpSpPr>
          <p:nvPr/>
        </p:nvGrpSpPr>
        <p:grpSpPr bwMode="auto">
          <a:xfrm>
            <a:off x="3810000" y="3200400"/>
            <a:ext cx="1600200" cy="1447800"/>
            <a:chOff x="5410200" y="2895600"/>
            <a:chExt cx="1600200" cy="1447800"/>
          </a:xfrm>
        </p:grpSpPr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9" name="Group 1076"/>
          <p:cNvGrpSpPr>
            <a:grpSpLocks/>
          </p:cNvGrpSpPr>
          <p:nvPr/>
        </p:nvGrpSpPr>
        <p:grpSpPr bwMode="auto">
          <a:xfrm>
            <a:off x="5562600" y="3200400"/>
            <a:ext cx="1600200" cy="1447800"/>
            <a:chOff x="5410200" y="2895600"/>
            <a:chExt cx="1600200" cy="1447800"/>
          </a:xfrm>
        </p:grpSpPr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87" name="Cube 118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8" name="Cube 118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9" name="Cube 118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0" name="Cube 118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1" name="Cube 119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2" name="Cube 119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3" name="Cube 119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4" name="Cube 119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5" name="Cube 119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6" name="Cube 119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7" name="Cube 119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176" name="Cube 117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7" name="Cube 117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8" name="Cube 117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9" name="Cube 117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0" name="Cube 117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1" name="Cube 118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2" name="Cube 118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3" name="Cube 118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4" name="Cube 118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5" name="Cube 118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6" name="Cube 118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165" name="Cube 116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6" name="Cube 116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7" name="Cube 116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8" name="Cube 116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9" name="Cube 116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0" name="Cube 116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1" name="Cube 117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2" name="Cube 117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3" name="Cube 117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4" name="Cube 117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5" name="Cube 117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154" name="Cube 115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5" name="Cube 115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6" name="Cube 115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7" name="Cube 115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8" name="Cube 115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9" name="Cube 115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0" name="Cube 115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1" name="Cube 116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2" name="Cube 116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3" name="Cube 116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4" name="Cube 116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143" name="Cube 114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4" name="Cube 114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5" name="Cube 114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6" name="Cube 114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7" name="Cube 114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8" name="Cube 114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9" name="Cube 114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0" name="Cube 114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1" name="Cube 115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2" name="Cube 115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3" name="Cube 115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132" name="Cube 113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3" name="Cube 113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4" name="Cube 113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5" name="Cube 113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6" name="Cube 113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7" name="Cube 113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8" name="Cube 113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9" name="Cube 113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0" name="Cube 113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1" name="Cube 114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2" name="Cube 114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121" name="Cube 112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2" name="Cube 112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3" name="Cube 112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4" name="Cube 112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5" name="Cube 112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6" name="Cube 112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7" name="Cube 112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8" name="Cube 112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9" name="Cube 112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0" name="Cube 112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1" name="Cube 113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110" name="Cube 1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1" name="Cube 1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2" name="Cube 1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3" name="Cube 1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4" name="Cube 1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5" name="Cube 1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6" name="Cube 1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7" name="Cube 1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8" name="Cube 1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9" name="Cube 1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0" name="Cube 1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099" name="Cube 109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0" name="Cube 109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1" name="Cube 110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2" name="Cube 110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3" name="Cube 110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4" name="Cube 110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5" name="Cube 110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6" name="Cube 110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7" name="Cube 110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8" name="Cube 110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9" name="Cube 110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088" name="Cube 108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89" name="Cube 108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0" name="Cube 108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1" name="Cube 109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2" name="Cube 109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3" name="Cube 109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4" name="Cube 109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5" name="Cube 109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6" name="Cube 109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7" name="Cube 109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8" name="Cube 109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60" name="Group 1197"/>
          <p:cNvGrpSpPr>
            <a:grpSpLocks/>
          </p:cNvGrpSpPr>
          <p:nvPr/>
        </p:nvGrpSpPr>
        <p:grpSpPr bwMode="auto">
          <a:xfrm>
            <a:off x="7315200" y="3200400"/>
            <a:ext cx="1600200" cy="1447800"/>
            <a:chOff x="5410200" y="2895600"/>
            <a:chExt cx="1600200" cy="1447800"/>
          </a:xfrm>
        </p:grpSpPr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308" name="Cube 130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9" name="Cube 130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0" name="Cube 130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1" name="Cube 131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2" name="Cube 131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3" name="Cube 131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4" name="Cube 131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5" name="Cube 131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6" name="Cube 131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7" name="Cube 131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8" name="Cube 131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97" name="Cube 129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8" name="Cube 129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9" name="Cube 129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0" name="Cube 129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1" name="Cube 130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2" name="Cube 130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3" name="Cube 130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4" name="Cube 130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5" name="Cube 130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6" name="Cube 130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7" name="Cube 130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3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286" name="Cube 128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7" name="Cube 128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8" name="Cube 128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9" name="Cube 128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0" name="Cube 128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1" name="Cube 129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2" name="Cube 129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3" name="Cube 129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4" name="Cube 129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5" name="Cube 129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6" name="Cube 129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275" name="Cube 127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6" name="Cube 127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7" name="Cube 127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8" name="Cube 127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9" name="Cube 127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0" name="Cube 127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1" name="Cube 128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2" name="Cube 128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3" name="Cube 128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4" name="Cube 128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5" name="Cube 128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264" name="Cube 126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5" name="Cube 126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6" name="Cube 126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7" name="Cube 126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8" name="Cube 126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9" name="Cube 126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0" name="Cube 126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1" name="Cube 127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2" name="Cube 127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3" name="Cube 127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4" name="Cube 127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253" name="Cube 125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4" name="Cube 125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5" name="Cube 125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6" name="Cube 125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7" name="Cube 125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8" name="Cube 125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9" name="Cube 125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0" name="Cube 125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1" name="Cube 126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2" name="Cube 126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3" name="Cube 126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242" name="Cube 124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3" name="Cube 124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4" name="Cube 124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5" name="Cube 124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6" name="Cube 124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7" name="Cube 124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8" name="Cube 124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9" name="Cube 124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0" name="Cube 124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1" name="Cube 125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2" name="Cube 125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231" name="Cube 123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2" name="Cube 123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3" name="Cube 123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4" name="Cube 123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5" name="Cube 123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6" name="Cube 123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7" name="Cube 123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8" name="Cube 123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9" name="Cube 123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0" name="Cube 123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1" name="Cube 124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220" name="Cube 121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1" name="Cube 122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2" name="Cube 122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3" name="Cube 122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4" name="Cube 122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5" name="Cube 122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6" name="Cube 122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7" name="Cube 122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8" name="Cube 122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29" name="Cube 122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0" name="Cube 122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209" name="Cube 120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0" name="Cube 120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1" name="Cube 121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2" name="Cube 121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3" name="Cube 121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4" name="Cube 121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5" name="Cube 121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6" name="Cube 121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7" name="Cube 121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8" name="Cube 121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19" name="Cube 121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1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52" name="Group 229"/>
          <p:cNvGrpSpPr>
            <a:grpSpLocks/>
          </p:cNvGrpSpPr>
          <p:nvPr/>
        </p:nvGrpSpPr>
        <p:grpSpPr bwMode="auto">
          <a:xfrm>
            <a:off x="1981200" y="3124200"/>
            <a:ext cx="1600200" cy="1447800"/>
            <a:chOff x="5410200" y="2895600"/>
            <a:chExt cx="1600200" cy="1447800"/>
          </a:xfrm>
        </p:grpSpPr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473" name="Group 350"/>
          <p:cNvGrpSpPr>
            <a:grpSpLocks/>
          </p:cNvGrpSpPr>
          <p:nvPr/>
        </p:nvGrpSpPr>
        <p:grpSpPr bwMode="auto">
          <a:xfrm>
            <a:off x="3733800" y="3124200"/>
            <a:ext cx="1600200" cy="1447800"/>
            <a:chOff x="5410200" y="2895600"/>
            <a:chExt cx="1600200" cy="1447800"/>
          </a:xfrm>
        </p:grpSpPr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594" name="Group 471"/>
          <p:cNvGrpSpPr>
            <a:grpSpLocks/>
          </p:cNvGrpSpPr>
          <p:nvPr/>
        </p:nvGrpSpPr>
        <p:grpSpPr bwMode="auto">
          <a:xfrm>
            <a:off x="5486400" y="3124200"/>
            <a:ext cx="1600200" cy="1447800"/>
            <a:chOff x="5410200" y="2895600"/>
            <a:chExt cx="1600200" cy="1447800"/>
          </a:xfrm>
        </p:grpSpPr>
        <p:grpSp>
          <p:nvGrpSpPr>
            <p:cNvPr id="59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87" name="Cube 118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8" name="Cube 118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9" name="Cube 118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0" name="Cube 118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1" name="Cube 119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2" name="Cube 119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3" name="Cube 119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4" name="Cube 119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5" name="Cube 119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6" name="Cube 119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7" name="Cube 119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176" name="Cube 117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7" name="Cube 117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8" name="Cube 117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9" name="Cube 117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0" name="Cube 117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1" name="Cube 118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2" name="Cube 118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3" name="Cube 118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4" name="Cube 118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5" name="Cube 118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6" name="Cube 118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165" name="Cube 116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6" name="Cube 116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7" name="Cube 116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8" name="Cube 116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9" name="Cube 116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0" name="Cube 116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1" name="Cube 117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2" name="Cube 117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3" name="Cube 117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4" name="Cube 117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5" name="Cube 117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154" name="Cube 115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5" name="Cube 115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6" name="Cube 115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7" name="Cube 115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8" name="Cube 115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9" name="Cube 115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0" name="Cube 115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1" name="Cube 116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2" name="Cube 116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3" name="Cube 116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4" name="Cube 116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143" name="Cube 114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4" name="Cube 114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5" name="Cube 114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6" name="Cube 114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7" name="Cube 114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8" name="Cube 114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9" name="Cube 114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0" name="Cube 114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1" name="Cube 115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2" name="Cube 115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3" name="Cube 115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132" name="Cube 113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3" name="Cube 113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4" name="Cube 113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5" name="Cube 113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6" name="Cube 113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7" name="Cube 113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8" name="Cube 113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9" name="Cube 113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0" name="Cube 113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1" name="Cube 114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2" name="Cube 114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121" name="Cube 112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2" name="Cube 112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3" name="Cube 112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4" name="Cube 112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5" name="Cube 112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6" name="Cube 112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7" name="Cube 112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8" name="Cube 112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9" name="Cube 112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0" name="Cube 112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1" name="Cube 113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2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110" name="Cube 1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1" name="Cube 1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2" name="Cube 1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3" name="Cube 1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4" name="Cube 1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5" name="Cube 1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6" name="Cube 1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7" name="Cube 1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8" name="Cube 1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9" name="Cube 1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0" name="Cube 1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03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1099" name="Cube 109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0" name="Cube 109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1" name="Cube 110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2" name="Cube 110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3" name="Cube 110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4" name="Cube 110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5" name="Cube 110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6" name="Cube 110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7" name="Cube 110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8" name="Cube 110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09" name="Cube 110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14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1088" name="Cube 108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89" name="Cube 108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0" name="Cube 108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1" name="Cube 109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2" name="Cube 109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3" name="Cube 109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4" name="Cube 109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5" name="Cube 109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6" name="Cube 109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7" name="Cube 109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98" name="Cube 109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31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8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9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40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1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352" name="Group 229"/>
          <p:cNvGrpSpPr>
            <a:grpSpLocks/>
          </p:cNvGrpSpPr>
          <p:nvPr/>
        </p:nvGrpSpPr>
        <p:grpSpPr bwMode="auto">
          <a:xfrm>
            <a:off x="1981200" y="3124200"/>
            <a:ext cx="1600200" cy="1447800"/>
            <a:chOff x="5410200" y="2895600"/>
            <a:chExt cx="1600200" cy="1447800"/>
          </a:xfrm>
        </p:grpSpPr>
        <p:grpSp>
          <p:nvGrpSpPr>
            <p:cNvPr id="35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5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6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473" name="Group 350"/>
          <p:cNvGrpSpPr>
            <a:grpSpLocks/>
          </p:cNvGrpSpPr>
          <p:nvPr/>
        </p:nvGrpSpPr>
        <p:grpSpPr bwMode="auto">
          <a:xfrm>
            <a:off x="3733800" y="3124200"/>
            <a:ext cx="1600200" cy="1447800"/>
            <a:chOff x="5410200" y="2895600"/>
            <a:chExt cx="1600200" cy="1447800"/>
          </a:xfrm>
        </p:grpSpPr>
        <p:grpSp>
          <p:nvGrpSpPr>
            <p:cNvPr id="47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066" name="Cube 106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7" name="Cube 106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8" name="Cube 106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9" name="Cube 106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0" name="Cube 106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1" name="Cube 107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2" name="Cube 107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3" name="Cube 107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4" name="Cube 107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5" name="Cube 107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76" name="Cube 107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055" name="Cube 105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6" name="Cube 105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7" name="Cube 105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8" name="Cube 105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9" name="Cube 105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0" name="Cube 105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1" name="Cube 106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2" name="Cube 106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3" name="Cube 106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4" name="Cube 106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65" name="Cube 106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044" name="Cube 104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5" name="Cube 104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6" name="Cube 104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7" name="Cube 104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8" name="Cube 104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9" name="Cube 104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0" name="Cube 104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1" name="Cube 105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2" name="Cube 105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3" name="Cube 105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54" name="Cube 105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033" name="Cube 103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4" name="Cube 103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5" name="Cube 103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6" name="Cube 103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7" name="Cube 103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8" name="Cube 103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9" name="Cube 103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0" name="Cube 103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1" name="Cube 104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2" name="Cube 104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43" name="Cube 104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022" name="Cube 10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3" name="Cube 10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4" name="Cube 10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5" name="Cube 10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6" name="Cube 10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7" name="Cube 10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8" name="Cube 10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9" name="Cube 10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0" name="Cube 10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1" name="Cube 10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32" name="Cube 10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7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011" name="Cube 101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2" name="Cube 101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3" name="Cube 101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4" name="Cube 101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5" name="Cube 101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6" name="Cube 101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7" name="Cube 101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8" name="Cube 101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9" name="Cube 101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0" name="Cube 101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21" name="Cube 102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000" name="Cube 99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1" name="Cube 100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2" name="Cube 100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3" name="Cube 100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4" name="Cube 100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5" name="Cube 100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6" name="Cube 100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7" name="Cube 100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8" name="Cube 100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09" name="Cube 100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010" name="Cube 100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989" name="Cube 98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0" name="Cube 98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1" name="Cube 99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2" name="Cube 99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3" name="Cube 99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4" name="Cube 99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5" name="Cube 99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6" name="Cube 99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7" name="Cube 99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8" name="Cube 99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99" name="Cube 99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8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978" name="Cube 97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9" name="Cube 97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0" name="Cube 97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1" name="Cube 98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2" name="Cube 98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3" name="Cube 98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4" name="Cube 98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5" name="Cube 98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6" name="Cube 98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7" name="Cube 98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88" name="Cube 98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9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967" name="Cube 96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8" name="Cube 96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69" name="Cube 96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0" name="Cube 96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1" name="Cube 97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2" name="Cube 97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3" name="Cube 97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4" name="Cube 97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5" name="Cube 97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6" name="Cube 97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77" name="Cube 97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5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6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7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38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83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6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7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8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5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05" name="Group 229"/>
          <p:cNvGrpSpPr>
            <a:grpSpLocks/>
          </p:cNvGrpSpPr>
          <p:nvPr/>
        </p:nvGrpSpPr>
        <p:grpSpPr bwMode="auto">
          <a:xfrm>
            <a:off x="1981200" y="3124200"/>
            <a:ext cx="1600200" cy="1447800"/>
            <a:chOff x="5410200" y="2895600"/>
            <a:chExt cx="1600200" cy="1447800"/>
          </a:xfrm>
        </p:grpSpPr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945" name="Cube 94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6" name="Cube 94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7" name="Cube 94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8" name="Cube 94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9" name="Cube 94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0" name="Cube 94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1" name="Cube 95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2" name="Cube 95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3" name="Cube 95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4" name="Cube 95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55" name="Cube 95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934" name="Cube 9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5" name="Cube 9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6" name="Cube 9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7" name="Cube 9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8" name="Cube 9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9" name="Cube 9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0" name="Cube 9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1" name="Cube 9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2" name="Cube 9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3" name="Cube 9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44" name="Cube 9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923" name="Cube 92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4" name="Cube 92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5" name="Cube 92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6" name="Cube 92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7" name="Cube 92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8" name="Cube 92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9" name="Cube 92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0" name="Cube 92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1" name="Cube 93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2" name="Cube 93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33" name="Cube 93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1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912" name="Cube 91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3" name="Cube 91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4" name="Cube 91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5" name="Cube 91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6" name="Cube 91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7" name="Cube 91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8" name="Cube 91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9" name="Cube 91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0" name="Cube 91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1" name="Cube 92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22" name="Cube 92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2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901" name="Cube 90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2" name="Cube 90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3" name="Cube 90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4" name="Cube 90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5" name="Cube 90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6" name="Cube 90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7" name="Cube 90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8" name="Cube 90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9" name="Cube 90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0" name="Cube 90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11" name="Cube 91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890" name="Cube 88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1" name="Cube 89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2" name="Cube 89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3" name="Cube 89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4" name="Cube 89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5" name="Cube 89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6" name="Cube 89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7" name="Cube 89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8" name="Cube 89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99" name="Cube 89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900" name="Cube 89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4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879" name="Cube 87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0" name="Cube 87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1" name="Cube 88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2" name="Cube 88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3" name="Cube 88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4" name="Cube 88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5" name="Cube 88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6" name="Cube 88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7" name="Cube 88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8" name="Cube 88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89" name="Cube 88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5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868" name="Cube 86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9" name="Cube 86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0" name="Cube 86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1" name="Cube 87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2" name="Cube 87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3" name="Cube 87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4" name="Cube 87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5" name="Cube 87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6" name="Cube 87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7" name="Cube 87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78" name="Cube 87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6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857" name="Cube 85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8" name="Cube 85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9" name="Cube 85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0" name="Cube 85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1" name="Cube 86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2" name="Cube 86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3" name="Cube 86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4" name="Cube 86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5" name="Cube 86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6" name="Cube 86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67" name="Cube 86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7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846" name="Cube 8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7" name="Cube 8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8" name="Cube 8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49" name="Cube 8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0" name="Cube 8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1" name="Cube 8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2" name="Cube 8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3" name="Cube 8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4" name="Cube 8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5" name="Cube 8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56" name="Cube 8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5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6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37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38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839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0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1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2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3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4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4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49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85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5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860" name="Group 228"/>
          <p:cNvGrpSpPr>
            <a:grpSpLocks/>
          </p:cNvGrpSpPr>
          <p:nvPr/>
        </p:nvGrpSpPr>
        <p:grpSpPr bwMode="auto">
          <a:xfrm>
            <a:off x="228600" y="3124200"/>
            <a:ext cx="1600200" cy="1447800"/>
            <a:chOff x="5410200" y="2895600"/>
            <a:chExt cx="1600200" cy="1447800"/>
          </a:xfrm>
        </p:grpSpPr>
        <p:grpSp>
          <p:nvGrpSpPr>
            <p:cNvPr id="861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824" name="Cube 82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5" name="Cube 82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6" name="Cube 82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7" name="Cube 82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8" name="Cube 82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9" name="Cube 82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0" name="Cube 82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1" name="Cube 83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2" name="Cube 83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3" name="Cube 83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34" name="Cube 83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62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813" name="Cube 81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4" name="Cube 81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5" name="Cube 81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6" name="Cube 81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7" name="Cube 81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8" name="Cube 81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9" name="Cube 81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0" name="Cube 81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1" name="Cube 82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2" name="Cube 82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23" name="Cube 82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63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802" name="Cube 80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3" name="Cube 80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4" name="Cube 80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5" name="Cube 80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6" name="Cube 80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7" name="Cube 80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8" name="Cube 80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9" name="Cube 80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0" name="Cube 80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1" name="Cube 81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12" name="Cube 81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791" name="Cube 79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2" name="Cube 79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3" name="Cube 79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4" name="Cube 79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5" name="Cube 79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6" name="Cube 79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7" name="Cube 79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8" name="Cube 79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9" name="Cube 79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0" name="Cube 79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801" name="Cube 80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780" name="Cube 77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1" name="Cube 78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2" name="Cube 78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3" name="Cube 78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4" name="Cube 78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5" name="Cube 78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6" name="Cube 78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7" name="Cube 78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8" name="Cube 78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89" name="Cube 78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90" name="Cube 78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769" name="Cube 76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0" name="Cube 76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1" name="Cube 77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2" name="Cube 77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3" name="Cube 77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4" name="Cube 77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5" name="Cube 77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6" name="Cube 77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7" name="Cube 77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8" name="Cube 77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79" name="Cube 77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758" name="Cube 7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9" name="Cube 7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0" name="Cube 7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1" name="Cube 7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2" name="Cube 7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3" name="Cube 7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4" name="Cube 7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5" name="Cube 7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6" name="Cube 7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7" name="Cube 7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68" name="Cube 7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747" name="Cube 74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8" name="Cube 74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9" name="Cube 74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0" name="Cube 74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1" name="Cube 75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2" name="Cube 75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3" name="Cube 75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4" name="Cube 75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5" name="Cube 75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6" name="Cube 75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57" name="Cube 75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736" name="Cube 73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7" name="Cube 73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8" name="Cube 73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9" name="Cube 73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0" name="Cube 73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1" name="Cube 74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2" name="Cube 74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3" name="Cube 74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4" name="Cube 74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5" name="Cube 74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46" name="Cube 74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725" name="Cube 72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6" name="Cube 72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7" name="Cube 72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8" name="Cube 72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29" name="Cube 72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0" name="Cube 72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1" name="Cube 73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2" name="Cube 73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3" name="Cube 73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4" name="Cube 73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35" name="Cube 73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3716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3716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3716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3716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21" name="Group 592"/>
          <p:cNvGrpSpPr>
            <a:grpSpLocks/>
          </p:cNvGrpSpPr>
          <p:nvPr/>
        </p:nvGrpSpPr>
        <p:grpSpPr bwMode="auto">
          <a:xfrm>
            <a:off x="7315200" y="1371600"/>
            <a:ext cx="1600200" cy="1447800"/>
            <a:chOff x="5410200" y="2895600"/>
            <a:chExt cx="1600200" cy="1447800"/>
          </a:xfrm>
        </p:grpSpPr>
        <p:grpSp>
          <p:nvGrpSpPr>
            <p:cNvPr id="13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703" name="Cube 70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4" name="Cube 70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5" name="Cube 70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6" name="Cube 70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7" name="Cube 70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8" name="Cube 70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9" name="Cube 70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0" name="Cube 70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1" name="Cube 71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2" name="Cube 71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13" name="Cube 71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4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692" name="Cube 69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3" name="Cube 69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4" name="Cube 69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5" name="Cube 69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6" name="Cube 69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7" name="Cube 69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8" name="Cube 69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9" name="Cube 69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0" name="Cube 69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1" name="Cube 70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702" name="Cube 70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681" name="Cube 68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2" name="Cube 68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3" name="Cube 68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4" name="Cube 68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5" name="Cube 68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6" name="Cube 68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7" name="Cube 68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8" name="Cube 68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9" name="Cube 68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0" name="Cube 68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91" name="Cube 69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9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670" name="Cube 6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1" name="Cube 6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2" name="Cube 6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3" name="Cube 6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4" name="Cube 6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5" name="Cube 6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6" name="Cube 6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7" name="Cube 6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8" name="Cube 6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79" name="Cube 6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80" name="Cube 6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1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659" name="Cube 65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0" name="Cube 65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1" name="Cube 66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2" name="Cube 66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3" name="Cube 66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4" name="Cube 66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5" name="Cube 66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6" name="Cube 66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7" name="Cube 66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8" name="Cube 66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69" name="Cube 66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3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648" name="Cube 64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9" name="Cube 64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0" name="Cube 64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1" name="Cube 65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2" name="Cube 65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3" name="Cube 65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4" name="Cube 65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5" name="Cube 65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6" name="Cube 65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7" name="Cube 65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58" name="Cube 65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5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637" name="Cube 63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8" name="Cube 63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9" name="Cube 63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0" name="Cube 63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1" name="Cube 64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2" name="Cube 64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3" name="Cube 64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4" name="Cube 64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5" name="Cube 64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6" name="Cube 64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47" name="Cube 64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626" name="Cube 62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7" name="Cube 62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8" name="Cube 62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9" name="Cube 62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0" name="Cube 62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1" name="Cube 63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2" name="Cube 63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3" name="Cube 63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4" name="Cube 63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5" name="Cube 63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36" name="Cube 63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9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615" name="Cube 61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6" name="Cube 61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7" name="Cube 61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8" name="Cube 61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9" name="Cube 61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0" name="Cube 61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1" name="Cube 62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2" name="Cube 62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3" name="Cube 62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4" name="Cube 62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25" name="Cube 62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0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604" name="Cube 60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5" name="Cube 60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6" name="Cube 60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7" name="Cube 60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8" name="Cube 60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09" name="Cube 60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0" name="Cube 60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1" name="Cube 61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2" name="Cube 61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3" name="Cube 61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614" name="Cube 61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8"/>
          <p:cNvGrpSpPr>
            <a:grpSpLocks/>
          </p:cNvGrpSpPr>
          <p:nvPr/>
        </p:nvGrpSpPr>
        <p:grpSpPr bwMode="auto">
          <a:xfrm>
            <a:off x="304800" y="1295400"/>
            <a:ext cx="1600200" cy="1447800"/>
            <a:chOff x="5410200" y="2895600"/>
            <a:chExt cx="1600200" cy="1447800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110" name="Cube 10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1" name="Cube 11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2" name="Cube 11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3" name="Cube 11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4" name="Cube 11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5" name="Cube 11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6" name="Cube 11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7" name="Cube 11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8" name="Cube 11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19" name="Cube 11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0" name="Cube 11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4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122" name="Cube 12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3" name="Cube 12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4" name="Cube 12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5" name="Cube 12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6" name="Cube 12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7" name="Cube 12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8" name="Cube 12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29" name="Cube 12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0" name="Cube 12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1" name="Cube 13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2" name="Cube 13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134" name="Cube 13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5" name="Cube 13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6" name="Cube 13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7" name="Cube 13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8" name="Cube 13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39" name="Cube 13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0" name="Cube 13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1" name="Cube 14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2" name="Cube 14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3" name="Cube 14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4" name="Cube 14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146" name="Cube 14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7" name="Cube 14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8" name="Cube 14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49" name="Cube 14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0" name="Cube 14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1" name="Cube 15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2" name="Cube 15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3" name="Cube 15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4" name="Cube 15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5" name="Cube 15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6" name="Cube 15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7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158" name="Cube 15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59" name="Cube 15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0" name="Cube 15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1" name="Cube 16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2" name="Cube 16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3" name="Cube 16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4" name="Cube 16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5" name="Cube 16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6" name="Cube 16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7" name="Cube 16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68" name="Cube 16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8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170" name="Cube 16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1" name="Cube 17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2" name="Cube 17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3" name="Cube 17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4" name="Cube 17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5" name="Cube 17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6" name="Cube 17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7" name="Cube 17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8" name="Cube 17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79" name="Cube 17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0" name="Cube 17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182" name="Cube 1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3" name="Cube 1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4" name="Cube 1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5" name="Cube 1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6" name="Cube 1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7" name="Cube 1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8" name="Cube 1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89" name="Cube 1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0" name="Cube 1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1" name="Cube 1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2" name="Cube 1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194" name="Cube 1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5" name="Cube 1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6" name="Cube 1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7" name="Cube 1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8" name="Cube 1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199" name="Cube 1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0" name="Cube 1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1" name="Cube 2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2" name="Cube 2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3" name="Cube 2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4" name="Cube 2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06" name="Cube 2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7" name="Cube 2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8" name="Cube 2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09" name="Cube 2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0" name="Cube 2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1" name="Cube 2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2" name="Cube 2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3" name="Cube 2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4" name="Cube 2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5" name="Cube 2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6" name="Cube 2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18" name="Cube 2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19" name="Cube 2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0" name="Cube 2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1" name="Cube 2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2" name="Cube 2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3" name="Cube 2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4" name="Cube 2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5" name="Cube 2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6" name="Cube 2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7" name="Cube 2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28" name="Cube 2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13" name="Group 229"/>
          <p:cNvGrpSpPr>
            <a:grpSpLocks/>
          </p:cNvGrpSpPr>
          <p:nvPr/>
        </p:nvGrpSpPr>
        <p:grpSpPr bwMode="auto">
          <a:xfrm>
            <a:off x="2057400" y="1295400"/>
            <a:ext cx="1600200" cy="1447800"/>
            <a:chOff x="5410200" y="2895600"/>
            <a:chExt cx="1600200" cy="1447800"/>
          </a:xfrm>
        </p:grpSpPr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340" name="Cube 33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1" name="Cube 34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2" name="Cube 34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3" name="Cube 34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4" name="Cube 34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5" name="Cube 34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6" name="Cube 34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7" name="Cube 34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8" name="Cube 34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49" name="Cube 34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50" name="Cube 34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329" name="Cube 32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0" name="Cube 32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1" name="Cube 33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2" name="Cube 33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3" name="Cube 33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4" name="Cube 33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5" name="Cube 33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6" name="Cube 33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7" name="Cube 33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8" name="Cube 33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39" name="Cube 33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6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318" name="Cube 31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9" name="Cube 31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0" name="Cube 31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1" name="Cube 32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2" name="Cube 32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3" name="Cube 32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4" name="Cube 32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5" name="Cube 32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6" name="Cube 32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7" name="Cube 32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28" name="Cube 32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7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307" name="Cube 30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8" name="Cube 30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9" name="Cube 30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0" name="Cube 30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1" name="Cube 31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2" name="Cube 31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3" name="Cube 31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4" name="Cube 31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5" name="Cube 31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6" name="Cube 31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17" name="Cube 31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8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296" name="Cube 29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7" name="Cube 29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8" name="Cube 29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9" name="Cube 29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0" name="Cube 29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1" name="Cube 30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2" name="Cube 30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3" name="Cube 30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4" name="Cube 30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5" name="Cube 30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06" name="Cube 30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9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285" name="Cube 28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6" name="Cube 28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7" name="Cube 28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8" name="Cube 28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9" name="Cube 28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0" name="Cube 28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1" name="Cube 29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2" name="Cube 29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3" name="Cube 29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4" name="Cube 29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5" name="Cube 29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0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274" name="Cube 27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5" name="Cube 27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6" name="Cube 27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7" name="Cube 27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8" name="Cube 27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9" name="Cube 27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0" name="Cube 27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1" name="Cube 28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2" name="Cube 28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3" name="Cube 28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84" name="Cube 28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1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263" name="Cube 26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4" name="Cube 26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5" name="Cube 26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6" name="Cube 26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7" name="Cube 26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8" name="Cube 26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9" name="Cube 26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0" name="Cube 26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1" name="Cube 27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2" name="Cube 27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73" name="Cube 27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2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252" name="Cube 25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3" name="Cube 25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4" name="Cube 25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5" name="Cube 25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6" name="Cube 25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7" name="Cube 25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8" name="Cube 25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9" name="Cube 25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0" name="Cube 25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1" name="Cube 26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62" name="Cube 26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3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241" name="Cube 24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2" name="Cube 24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3" name="Cube 24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4" name="Cube 24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5" name="Cube 24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6" name="Cube 24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7" name="Cube 24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8" name="Cube 24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49" name="Cube 24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0" name="Cube 24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51" name="Cube 25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24" name="Group 350"/>
          <p:cNvGrpSpPr>
            <a:grpSpLocks/>
          </p:cNvGrpSpPr>
          <p:nvPr/>
        </p:nvGrpSpPr>
        <p:grpSpPr bwMode="auto">
          <a:xfrm>
            <a:off x="3810000" y="1295400"/>
            <a:ext cx="1600200" cy="1447800"/>
            <a:chOff x="5410200" y="2895600"/>
            <a:chExt cx="1600200" cy="1447800"/>
          </a:xfrm>
        </p:grpSpPr>
        <p:grpSp>
          <p:nvGrpSpPr>
            <p:cNvPr id="25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461" name="Cube 46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2" name="Cube 46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3" name="Cube 46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4" name="Cube 46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5" name="Cube 46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6" name="Cube 46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7" name="Cube 46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8" name="Cube 46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9" name="Cube 46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0" name="Cube 46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71" name="Cube 47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6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450" name="Cube 44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1" name="Cube 45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2" name="Cube 45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3" name="Cube 45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4" name="Cube 45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5" name="Cube 45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6" name="Cube 45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7" name="Cube 45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8" name="Cube 45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59" name="Cube 45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60" name="Cube 45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7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439" name="Cube 43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0" name="Cube 43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1" name="Cube 44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2" name="Cube 44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3" name="Cube 44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4" name="Cube 44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5" name="Cube 44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6" name="Cube 44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7" name="Cube 44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8" name="Cube 44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49" name="Cube 44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8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428" name="Cube 42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9" name="Cube 42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0" name="Cube 42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1" name="Cube 43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2" name="Cube 43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3" name="Cube 43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4" name="Cube 43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5" name="Cube 43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6" name="Cube 43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7" name="Cube 43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38" name="Cube 43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29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417" name="Cube 41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8" name="Cube 41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9" name="Cube 41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0" name="Cube 41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1" name="Cube 42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2" name="Cube 42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3" name="Cube 42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4" name="Cube 42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5" name="Cube 42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6" name="Cube 42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27" name="Cube 42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0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406" name="Cube 40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7" name="Cube 40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8" name="Cube 40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9" name="Cube 40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0" name="Cube 40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1" name="Cube 41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2" name="Cube 41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3" name="Cube 41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4" name="Cube 41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5" name="Cube 41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16" name="Cube 41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31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395" name="Cube 39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6" name="Cube 39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7" name="Cube 39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8" name="Cube 39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9" name="Cube 39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0" name="Cube 39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1" name="Cube 40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2" name="Cube 40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3" name="Cube 40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4" name="Cube 40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05" name="Cube 40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6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384" name="Cube 38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5" name="Cube 38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6" name="Cube 38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7" name="Cube 38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8" name="Cube 38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9" name="Cube 38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0" name="Cube 38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1" name="Cube 39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2" name="Cube 39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3" name="Cube 39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94" name="Cube 39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7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373" name="Cube 37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4" name="Cube 37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5" name="Cube 37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6" name="Cube 37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7" name="Cube 37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8" name="Cube 37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9" name="Cube 37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0" name="Cube 37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1" name="Cube 38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2" name="Cube 38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83" name="Cube 38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98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362" name="Cube 36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3" name="Cube 36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4" name="Cube 36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5" name="Cube 36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6" name="Cube 36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7" name="Cube 36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8" name="Cube 36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69" name="Cube 36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0" name="Cube 36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1" name="Cube 37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372" name="Cube 37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  <p:grpSp>
        <p:nvGrpSpPr>
          <p:cNvPr id="99" name="Group 471"/>
          <p:cNvGrpSpPr>
            <a:grpSpLocks/>
          </p:cNvGrpSpPr>
          <p:nvPr/>
        </p:nvGrpSpPr>
        <p:grpSpPr bwMode="auto">
          <a:xfrm>
            <a:off x="5562600" y="1295400"/>
            <a:ext cx="1600200" cy="1447800"/>
            <a:chOff x="5410200" y="2895600"/>
            <a:chExt cx="1600200" cy="1447800"/>
          </a:xfrm>
        </p:grpSpPr>
        <p:grpSp>
          <p:nvGrpSpPr>
            <p:cNvPr id="100" name="Group 27"/>
            <p:cNvGrpSpPr>
              <a:grpSpLocks/>
            </p:cNvGrpSpPr>
            <p:nvPr/>
          </p:nvGrpSpPr>
          <p:grpSpPr bwMode="auto">
            <a:xfrm>
              <a:off x="5410200" y="2895600"/>
              <a:ext cx="228600" cy="1447800"/>
              <a:chOff x="838200" y="1905000"/>
              <a:chExt cx="457200" cy="3505200"/>
            </a:xfrm>
          </p:grpSpPr>
          <p:sp>
            <p:nvSpPr>
              <p:cNvPr id="582" name="Cube 581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3" name="Cube 582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4" name="Cube 583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5" name="Cube 584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6" name="Cube 585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7" name="Cube 586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8" name="Cube 587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9" name="Cube 588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0" name="Cube 589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1" name="Cube 590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92" name="Cube 591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1" name="Group 27"/>
            <p:cNvGrpSpPr>
              <a:grpSpLocks/>
            </p:cNvGrpSpPr>
            <p:nvPr/>
          </p:nvGrpSpPr>
          <p:grpSpPr bwMode="auto">
            <a:xfrm>
              <a:off x="5562600" y="2895600"/>
              <a:ext cx="228600" cy="1447800"/>
              <a:chOff x="838200" y="1905000"/>
              <a:chExt cx="457200" cy="3505200"/>
            </a:xfrm>
          </p:grpSpPr>
          <p:sp>
            <p:nvSpPr>
              <p:cNvPr id="571" name="Cube 570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2" name="Cube 571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3" name="Cube 572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4" name="Cube 573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5" name="Cube 574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6" name="Cube 575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7" name="Cube 576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8" name="Cube 577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9" name="Cube 578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0" name="Cube 579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81" name="Cube 580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2" name="Group 27"/>
            <p:cNvGrpSpPr>
              <a:grpSpLocks/>
            </p:cNvGrpSpPr>
            <p:nvPr/>
          </p:nvGrpSpPr>
          <p:grpSpPr bwMode="auto">
            <a:xfrm>
              <a:off x="5715000" y="2895600"/>
              <a:ext cx="228600" cy="1447800"/>
              <a:chOff x="838200" y="1905000"/>
              <a:chExt cx="457200" cy="3505200"/>
            </a:xfrm>
          </p:grpSpPr>
          <p:sp>
            <p:nvSpPr>
              <p:cNvPr id="560" name="Cube 559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1" name="Cube 560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2" name="Cube 561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3" name="Cube 562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4" name="Cube 563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5" name="Cube 564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6" name="Cube 565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7" name="Cube 566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8" name="Cube 567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69" name="Cube 568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70" name="Cube 569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3" name="Group 27"/>
            <p:cNvGrpSpPr>
              <a:grpSpLocks/>
            </p:cNvGrpSpPr>
            <p:nvPr/>
          </p:nvGrpSpPr>
          <p:grpSpPr bwMode="auto">
            <a:xfrm>
              <a:off x="5867400" y="2895600"/>
              <a:ext cx="228600" cy="1447800"/>
              <a:chOff x="838200" y="1905000"/>
              <a:chExt cx="457200" cy="3505200"/>
            </a:xfrm>
          </p:grpSpPr>
          <p:sp>
            <p:nvSpPr>
              <p:cNvPr id="549" name="Cube 548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0" name="Cube 549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1" name="Cube 550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2" name="Cube 551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3" name="Cube 552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4" name="Cube 553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5" name="Cube 554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6" name="Cube 555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7" name="Cube 556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8" name="Cube 557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59" name="Cube 558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4" name="Group 27"/>
            <p:cNvGrpSpPr>
              <a:grpSpLocks/>
            </p:cNvGrpSpPr>
            <p:nvPr/>
          </p:nvGrpSpPr>
          <p:grpSpPr bwMode="auto">
            <a:xfrm>
              <a:off x="6019800" y="2895600"/>
              <a:ext cx="228600" cy="1447800"/>
              <a:chOff x="838200" y="1905000"/>
              <a:chExt cx="457200" cy="3505200"/>
            </a:xfrm>
          </p:grpSpPr>
          <p:sp>
            <p:nvSpPr>
              <p:cNvPr id="538" name="Cube 537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9" name="Cube 538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0" name="Cube 539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1" name="Cube 540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2" name="Cube 541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3" name="Cube 542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4" name="Cube 543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5" name="Cube 544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6" name="Cube 545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7" name="Cube 546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48" name="Cube 547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5" name="Group 27"/>
            <p:cNvGrpSpPr>
              <a:grpSpLocks/>
            </p:cNvGrpSpPr>
            <p:nvPr/>
          </p:nvGrpSpPr>
          <p:grpSpPr bwMode="auto">
            <a:xfrm>
              <a:off x="6172200" y="2895600"/>
              <a:ext cx="228600" cy="1447800"/>
              <a:chOff x="838200" y="1905000"/>
              <a:chExt cx="457200" cy="3505200"/>
            </a:xfrm>
          </p:grpSpPr>
          <p:sp>
            <p:nvSpPr>
              <p:cNvPr id="527" name="Cube 526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8" name="Cube 527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9" name="Cube 528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0" name="Cube 529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1" name="Cube 530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2" name="Cube 531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3" name="Cube 532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4" name="Cube 533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5" name="Cube 534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6" name="Cube 535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37" name="Cube 536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6" name="Group 27"/>
            <p:cNvGrpSpPr>
              <a:grpSpLocks/>
            </p:cNvGrpSpPr>
            <p:nvPr/>
          </p:nvGrpSpPr>
          <p:grpSpPr bwMode="auto">
            <a:xfrm>
              <a:off x="6324600" y="2895600"/>
              <a:ext cx="228600" cy="1447800"/>
              <a:chOff x="838200" y="1905000"/>
              <a:chExt cx="457200" cy="3505200"/>
            </a:xfrm>
          </p:grpSpPr>
          <p:sp>
            <p:nvSpPr>
              <p:cNvPr id="516" name="Cube 515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7" name="Cube 516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8" name="Cube 517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9" name="Cube 518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0" name="Cube 519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1" name="Cube 520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2" name="Cube 521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3" name="Cube 522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4" name="Cube 523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5" name="Cube 524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26" name="Cube 525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7" name="Group 27"/>
            <p:cNvGrpSpPr>
              <a:grpSpLocks/>
            </p:cNvGrpSpPr>
            <p:nvPr/>
          </p:nvGrpSpPr>
          <p:grpSpPr bwMode="auto">
            <a:xfrm>
              <a:off x="6477000" y="2895600"/>
              <a:ext cx="228600" cy="1447800"/>
              <a:chOff x="838200" y="1905000"/>
              <a:chExt cx="457200" cy="3505200"/>
            </a:xfrm>
          </p:grpSpPr>
          <p:sp>
            <p:nvSpPr>
              <p:cNvPr id="505" name="Cube 504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6" name="Cube 505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7" name="Cube 506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8" name="Cube 507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9" name="Cube 508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0" name="Cube 509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1" name="Cube 510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2" name="Cube 511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3" name="Cube 512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4" name="Cube 513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15" name="Cube 514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8" name="Group 27"/>
            <p:cNvGrpSpPr>
              <a:grpSpLocks/>
            </p:cNvGrpSpPr>
            <p:nvPr/>
          </p:nvGrpSpPr>
          <p:grpSpPr bwMode="auto">
            <a:xfrm>
              <a:off x="6629400" y="2895600"/>
              <a:ext cx="228600" cy="1447800"/>
              <a:chOff x="838200" y="1905000"/>
              <a:chExt cx="457200" cy="3505200"/>
            </a:xfrm>
          </p:grpSpPr>
          <p:sp>
            <p:nvSpPr>
              <p:cNvPr id="494" name="Cube 493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5" name="Cube 494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6" name="Cube 495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7" name="Cube 496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8" name="Cube 497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9" name="Cube 498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0" name="Cube 499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1" name="Cube 500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2" name="Cube 501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3" name="Cube 502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504" name="Cube 503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09" name="Group 27"/>
            <p:cNvGrpSpPr>
              <a:grpSpLocks/>
            </p:cNvGrpSpPr>
            <p:nvPr/>
          </p:nvGrpSpPr>
          <p:grpSpPr bwMode="auto">
            <a:xfrm>
              <a:off x="6781800" y="2895600"/>
              <a:ext cx="228600" cy="1447800"/>
              <a:chOff x="838200" y="1905000"/>
              <a:chExt cx="457200" cy="3505200"/>
            </a:xfrm>
          </p:grpSpPr>
          <p:sp>
            <p:nvSpPr>
              <p:cNvPr id="483" name="Cube 482"/>
              <p:cNvSpPr/>
              <p:nvPr/>
            </p:nvSpPr>
            <p:spPr>
              <a:xfrm>
                <a:off x="838200" y="4952834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4" name="Cube 483"/>
              <p:cNvSpPr/>
              <p:nvPr/>
            </p:nvSpPr>
            <p:spPr>
              <a:xfrm>
                <a:off x="838200" y="4649203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5" name="Cube 484"/>
              <p:cNvSpPr/>
              <p:nvPr/>
            </p:nvSpPr>
            <p:spPr>
              <a:xfrm>
                <a:off x="838200" y="4341729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6" name="Cube 485"/>
              <p:cNvSpPr/>
              <p:nvPr/>
            </p:nvSpPr>
            <p:spPr>
              <a:xfrm>
                <a:off x="838200" y="4038100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7" name="Cube 486"/>
              <p:cNvSpPr/>
              <p:nvPr/>
            </p:nvSpPr>
            <p:spPr>
              <a:xfrm>
                <a:off x="838200" y="3734468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8" name="Cube 487"/>
              <p:cNvSpPr/>
              <p:nvPr/>
            </p:nvSpPr>
            <p:spPr>
              <a:xfrm>
                <a:off x="838200" y="3430839"/>
                <a:ext cx="457200" cy="453524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89" name="Cube 488"/>
              <p:cNvSpPr/>
              <p:nvPr/>
            </p:nvSpPr>
            <p:spPr>
              <a:xfrm>
                <a:off x="838200" y="3123366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0" name="Cube 489"/>
              <p:cNvSpPr/>
              <p:nvPr/>
            </p:nvSpPr>
            <p:spPr>
              <a:xfrm>
                <a:off x="838200" y="2819734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1" name="Cube 490"/>
              <p:cNvSpPr/>
              <p:nvPr/>
            </p:nvSpPr>
            <p:spPr>
              <a:xfrm>
                <a:off x="838200" y="2516105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2" name="Cube 491"/>
              <p:cNvSpPr/>
              <p:nvPr/>
            </p:nvSpPr>
            <p:spPr>
              <a:xfrm>
                <a:off x="838200" y="2208631"/>
                <a:ext cx="457200" cy="457366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493" name="Cube 492"/>
              <p:cNvSpPr/>
              <p:nvPr/>
            </p:nvSpPr>
            <p:spPr>
              <a:xfrm>
                <a:off x="838200" y="1905000"/>
                <a:ext cx="457200" cy="457368"/>
              </a:xfrm>
              <a:prstGeom prst="cub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12"/>
  <p:tag name="MMPROD_UIDATA" val="&lt;database version=&quot;7.0&quot;&gt;&lt;object type=&quot;1&quot; unique_id=&quot;10001&quot;&gt;&lt;object type=&quot;2&quot; unique_id=&quot;10605&quot;&gt;&lt;object type=&quot;3&quot; unique_id=&quot;10606&quot;&gt;&lt;property id=&quot;20148&quot; value=&quot;5&quot;/&gt;&lt;property id=&quot;20300&quot; value=&quot;Slide 1 - &amp;quot;100, 200, 300, 400, 500, 600, 700, 800, 900, 1000&amp;quot;&quot;/&gt;&lt;property id=&quot;20307&quot; value=&quot;257&quot;/&gt;&lt;/object&gt;&lt;object type=&quot;3&quot; unique_id=&quot;10607&quot;&gt;&lt;property id=&quot;20148&quot; value=&quot;5&quot;/&gt;&lt;property id=&quot;20300&quot; value=&quot;Slide 2&quot;/&gt;&lt;property id=&quot;20307&quot; value=&quot;258&quot;/&gt;&lt;/object&gt;&lt;object type=&quot;3&quot; unique_id=&quot;10608&quot;&gt;&lt;property id=&quot;20148&quot; value=&quot;5&quot;/&gt;&lt;property id=&quot;20300&quot; value=&quot;Slide 3&quot;/&gt;&lt;property id=&quot;20307&quot; value=&quot;259&quot;/&gt;&lt;/object&gt;&lt;object type=&quot;3&quot; unique_id=&quot;10609&quot;&gt;&lt;property id=&quot;20148&quot; value=&quot;5&quot;/&gt;&lt;property id=&quot;20300&quot; value=&quot;Slide 4&quot;/&gt;&lt;property id=&quot;20307&quot; value=&quot;260&quot;/&gt;&lt;/object&gt;&lt;object type=&quot;3&quot; unique_id=&quot;10610&quot;&gt;&lt;property id=&quot;20148&quot; value=&quot;5&quot;/&gt;&lt;property id=&quot;20300&quot; value=&quot;Slide 5&quot;/&gt;&lt;property id=&quot;20307&quot; value=&quot;261&quot;/&gt;&lt;/object&gt;&lt;object type=&quot;3&quot; unique_id=&quot;10611&quot;&gt;&lt;property id=&quot;20148&quot; value=&quot;5&quot;/&gt;&lt;property id=&quot;20300&quot; value=&quot;Slide 6&quot;/&gt;&lt;property id=&quot;20307&quot; value=&quot;262&quot;/&gt;&lt;/object&gt;&lt;object type=&quot;3&quot; unique_id=&quot;10612&quot;&gt;&lt;property id=&quot;20148&quot; value=&quot;5&quot;/&gt;&lt;property id=&quot;20300&quot; value=&quot;Slide 7&quot;/&gt;&lt;property id=&quot;20307&quot; value=&quot;263&quot;/&gt;&lt;/object&gt;&lt;object type=&quot;3&quot; unique_id=&quot;10613&quot;&gt;&lt;property id=&quot;20148&quot; value=&quot;5&quot;/&gt;&lt;property id=&quot;20300&quot; value=&quot;Slide 8&quot;/&gt;&lt;property id=&quot;20307&quot; value=&quot;264&quot;/&gt;&lt;/object&gt;&lt;object type=&quot;3&quot; unique_id=&quot;10614&quot;&gt;&lt;property id=&quot;20148&quot; value=&quot;5&quot;/&gt;&lt;property id=&quot;20300&quot; value=&quot;Slide 9&quot;/&gt;&lt;property id=&quot;20307&quot; value=&quot;265&quot;/&gt;&lt;/object&gt;&lt;object type=&quot;3&quot; unique_id=&quot;10615&quot;&gt;&lt;property id=&quot;20148&quot; value=&quot;5&quot;/&gt;&lt;property id=&quot;20300&quot; value=&quot;Slide 10&quot;/&gt;&lt;property id=&quot;20307&quot; value=&quot;266&quot;/&gt;&lt;/object&gt;&lt;object type=&quot;3&quot; unique_id=&quot;10616&quot;&gt;&lt;property id=&quot;20148&quot; value=&quot;5&quot;/&gt;&lt;property id=&quot;20300&quot; value=&quot;Slide 11&quot;/&gt;&lt;property id=&quot;20307&quot; value=&quot;267&quot;/&gt;&lt;/object&gt;&lt;object type=&quot;3&quot; unique_id=&quot;10617&quot;&gt;&lt;property id=&quot;20148&quot; value=&quot;5&quot;/&gt;&lt;property id=&quot;20300&quot; value=&quot;Slide 12&quot;/&gt;&lt;property id=&quot;20307&quot; value=&quot;268&quot;/&gt;&lt;/object&gt;&lt;object type=&quot;3&quot; unique_id=&quot;10618&quot;&gt;&lt;property id=&quot;20148&quot; value=&quot;5&quot;/&gt;&lt;property id=&quot;20300&quot; value=&quot;Slide 13&quot;/&gt;&lt;property id=&quot;20307&quot; value=&quot;269&quot;/&gt;&lt;/object&gt;&lt;object type=&quot;3&quot; unique_id=&quot;10619&quot;&gt;&lt;property id=&quot;20148&quot; value=&quot;5&quot;/&gt;&lt;property id=&quot;20300&quot; value=&quot;Slide 14&quot;/&gt;&lt;property id=&quot;20307&quot; value=&quot;270&quot;/&gt;&lt;/object&gt;&lt;object type=&quot;3&quot; unique_id=&quot;10620&quot;&gt;&lt;property id=&quot;20148&quot; value=&quot;5&quot;/&gt;&lt;property id=&quot;20300&quot; value=&quot;Slide 15&quot;/&gt;&lt;property id=&quot;20307&quot; value=&quot;271&quot;/&gt;&lt;/object&gt;&lt;object type=&quot;3&quot; unique_id=&quot;10621&quot;&gt;&lt;property id=&quot;20148&quot; value=&quot;5&quot;/&gt;&lt;property id=&quot;20300&quot; value=&quot;Slide 16&quot;/&gt;&lt;property id=&quot;20307&quot; value=&quot;272&quot;/&gt;&lt;/object&gt;&lt;object type=&quot;3&quot; unique_id=&quot;10622&quot;&gt;&lt;property id=&quot;20148&quot; value=&quot;5&quot;/&gt;&lt;property id=&quot;20300&quot; value=&quot;Slide 17&quot;/&gt;&lt;property id=&quot;20307&quot; value=&quot;273&quot;/&gt;&lt;/object&gt;&lt;object type=&quot;3&quot; unique_id=&quot;10623&quot;&gt;&lt;property id=&quot;20148&quot; value=&quot;5&quot;/&gt;&lt;property id=&quot;20300&quot; value=&quot;Slide 18&quot;/&gt;&lt;property id=&quot;20307&quot; value=&quot;274&quot;/&gt;&lt;/object&gt;&lt;object type=&quot;3&quot; unique_id=&quot;10624&quot;&gt;&lt;property id=&quot;20148&quot; value=&quot;5&quot;/&gt;&lt;property id=&quot;20300&quot; value=&quot;Slide 19&quot;/&gt;&lt;property id=&quot;20307&quot; value=&quot;275&quot;/&gt;&lt;/object&gt;&lt;object type=&quot;3&quot; unique_id=&quot;10625&quot;&gt;&lt;property id=&quot;20148&quot; value=&quot;5&quot;/&gt;&lt;property id=&quot;20300&quot; value=&quot;Slide 20&quot;/&gt;&lt;property id=&quot;20307&quot; value=&quot;276&quot;/&gt;&lt;/object&gt;&lt;object type=&quot;3&quot; unique_id=&quot;10626&quot;&gt;&lt;property id=&quot;20148&quot; value=&quot;5&quot;/&gt;&lt;property id=&quot;20300&quot; value=&quot;Slide 21&quot;/&gt;&lt;property id=&quot;20307&quot; value=&quot;277&quot;/&gt;&lt;/object&gt;&lt;object type=&quot;3&quot; unique_id=&quot;10627&quot;&gt;&lt;property id=&quot;20148&quot; value=&quot;5&quot;/&gt;&lt;property id=&quot;20300&quot; value=&quot;Slide 22&quot;/&gt;&lt;property id=&quot;20307&quot; value=&quot;278&quot;/&gt;&lt;/object&gt;&lt;object type=&quot;3&quot; unique_id=&quot;10628&quot;&gt;&lt;property id=&quot;20148&quot; value=&quot;5&quot;/&gt;&lt;property id=&quot;20300&quot; value=&quot;Slide 23&quot;/&gt;&lt;property id=&quot;20307&quot; value=&quot;279&quot;/&gt;&lt;/object&gt;&lt;object type=&quot;3&quot; unique_id=&quot;10629&quot;&gt;&lt;property id=&quot;20148&quot; value=&quot;5&quot;/&gt;&lt;property id=&quot;20300&quot; value=&quot;Slide 24&quot;/&gt;&lt;property id=&quot;20307&quot; value=&quot;280&quot;/&gt;&lt;/object&gt;&lt;object type=&quot;3&quot; unique_id=&quot;10630&quot;&gt;&lt;property id=&quot;20148&quot; value=&quot;5&quot;/&gt;&lt;property id=&quot;20300&quot; value=&quot;Slide 25&quot;/&gt;&lt;property id=&quot;20307&quot; value=&quot;281&quot;/&gt;&lt;/object&gt;&lt;object type=&quot;3&quot; unique_id=&quot;10631&quot;&gt;&lt;property id=&quot;20148&quot; value=&quot;5&quot;/&gt;&lt;property id=&quot;20300&quot; value=&quot;Slide 26&quot;/&gt;&lt;property id=&quot;20307&quot; value=&quot;282&quot;/&gt;&lt;/object&gt;&lt;object type=&quot;3&quot; unique_id=&quot;10632&quot;&gt;&lt;property id=&quot;20148&quot; value=&quot;5&quot;/&gt;&lt;property id=&quot;20300&quot; value=&quot;Slide 27&quot;/&gt;&lt;property id=&quot;20307&quot; value=&quot;283&quot;/&gt;&lt;/object&gt;&lt;object type=&quot;3&quot; unique_id=&quot;10633&quot;&gt;&lt;property id=&quot;20148&quot; value=&quot;5&quot;/&gt;&lt;property id=&quot;20300&quot; value=&quot;Slide 28&quot;/&gt;&lt;property id=&quot;20307&quot; value=&quot;284&quot;/&gt;&lt;/object&gt;&lt;object type=&quot;3&quot; unique_id=&quot;10634&quot;&gt;&lt;property id=&quot;20148&quot; value=&quot;5&quot;/&gt;&lt;property id=&quot;20300&quot; value=&quot;Slide 29&quot;/&gt;&lt;property id=&quot;20307&quot; value=&quot;285&quot;/&gt;&lt;/object&gt;&lt;object type=&quot;3&quot; unique_id=&quot;10635&quot;&gt;&lt;property id=&quot;20148&quot; value=&quot;5&quot;/&gt;&lt;property id=&quot;20300&quot; value=&quot;Slide 30&quot;/&gt;&lt;property id=&quot;20307&quot; value=&quot;286&quot;/&gt;&lt;/object&gt;&lt;/object&gt;&lt;object type=&quot;8&quot; unique_id=&quot;10667&quot;&gt;&lt;/object&gt;&lt;/object&gt;&lt;/database&gt;"/>
  <p:tag name="SECTOMILLISECCONVERTED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24</Words>
  <Application>Microsoft Office PowerPoint</Application>
  <PresentationFormat>On-screen Show (4:3)</PresentationFormat>
  <Paragraphs>2</Paragraphs>
  <Slides>30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1" baseType="lpstr">
      <vt:lpstr>Office Theme</vt:lpstr>
      <vt:lpstr>100, 200, 300, 400, 500, 600, 700, 800, 900, 1000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</vt:vector>
  </TitlesOfParts>
  <Company>DPS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100, 200, 300, 400, 500, 600, 700, 800, 900, 1000</dc:title>
  <dc:creator>Robert Frantum-Allen</dc:creator>
  <cp:lastModifiedBy>Robert Frantum-Allen</cp:lastModifiedBy>
  <cp:revision>1</cp:revision>
  <dcterms:created xsi:type="dcterms:W3CDTF">2013-01-03T18:26:02Z</dcterms:created>
  <dcterms:modified xsi:type="dcterms:W3CDTF">2013-01-03T18:27:51Z</dcterms:modified>
</cp:coreProperties>
</file>